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147479556" r:id="rId2"/>
    <p:sldId id="2147479560" r:id="rId3"/>
    <p:sldId id="2147480281" r:id="rId4"/>
    <p:sldId id="2147481440" r:id="rId5"/>
    <p:sldId id="2051" r:id="rId6"/>
    <p:sldId id="1670" r:id="rId7"/>
    <p:sldId id="2147481445" r:id="rId8"/>
    <p:sldId id="2147481444" r:id="rId9"/>
    <p:sldId id="2076137992" r:id="rId10"/>
    <p:sldId id="1527" r:id="rId11"/>
    <p:sldId id="2147481443" r:id="rId12"/>
    <p:sldId id="214748140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F61FD8-B8F7-3ECF-B0E6-F9B905BF16F1}" v="4" dt="2025-03-17T20:42:24.699"/>
    <p1510:client id="{BA4897E7-C821-A937-C186-C84CFF94BCE9}" v="348" dt="2025-03-17T12:55:34.6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i LiVigni" userId="S::arilivigni@microsoft.com::08a7a3e9-5bc6-4a59-ad2a-899d7536353a" providerId="AD" clId="Web-{7F04F24E-C12E-B3F2-401E-326130F9F7DA}"/>
    <pc:docChg chg="addSld delSld modSld sldOrd">
      <pc:chgData name="Ari LiVigni" userId="S::arilivigni@microsoft.com::08a7a3e9-5bc6-4a59-ad2a-899d7536353a" providerId="AD" clId="Web-{7F04F24E-C12E-B3F2-401E-326130F9F7DA}" dt="2025-03-13T22:43:32.811" v="1257" actId="20577"/>
      <pc:docMkLst>
        <pc:docMk/>
      </pc:docMkLst>
      <pc:sldChg chg="addSp delSp modSp">
        <pc:chgData name="Ari LiVigni" userId="S::arilivigni@microsoft.com::08a7a3e9-5bc6-4a59-ad2a-899d7536353a" providerId="AD" clId="Web-{7F04F24E-C12E-B3F2-401E-326130F9F7DA}" dt="2025-03-13T22:42:33.121" v="1253" actId="20577"/>
        <pc:sldMkLst>
          <pc:docMk/>
          <pc:sldMk cId="203203085" sldId="1527"/>
        </pc:sldMkLst>
        <pc:spChg chg="mod">
          <ac:chgData name="Ari LiVigni" userId="S::arilivigni@microsoft.com::08a7a3e9-5bc6-4a59-ad2a-899d7536353a" providerId="AD" clId="Web-{7F04F24E-C12E-B3F2-401E-326130F9F7DA}" dt="2025-03-13T22:42:33.121" v="1253" actId="20577"/>
          <ac:spMkLst>
            <pc:docMk/>
            <pc:sldMk cId="203203085" sldId="1527"/>
            <ac:spMk id="3" creationId="{00000000-0000-0000-0000-000000000000}"/>
          </ac:spMkLst>
        </pc:spChg>
        <pc:spChg chg="del">
          <ac:chgData name="Ari LiVigni" userId="S::arilivigni@microsoft.com::08a7a3e9-5bc6-4a59-ad2a-899d7536353a" providerId="AD" clId="Web-{7F04F24E-C12E-B3F2-401E-326130F9F7DA}" dt="2025-03-13T22:30:56.239" v="1102"/>
          <ac:spMkLst>
            <pc:docMk/>
            <pc:sldMk cId="203203085" sldId="1527"/>
            <ac:spMk id="4" creationId="{00000000-0000-0000-0000-000000000000}"/>
          </ac:spMkLst>
        </pc:spChg>
        <pc:spChg chg="add del mod">
          <ac:chgData name="Ari LiVigni" userId="S::arilivigni@microsoft.com::08a7a3e9-5bc6-4a59-ad2a-899d7536353a" providerId="AD" clId="Web-{7F04F24E-C12E-B3F2-401E-326130F9F7DA}" dt="2025-03-13T22:31:02.896" v="1103"/>
          <ac:spMkLst>
            <pc:docMk/>
            <pc:sldMk cId="203203085" sldId="1527"/>
            <ac:spMk id="5" creationId="{62E5F9BC-76B3-D93A-9A27-1A1ED215113F}"/>
          </ac:spMkLst>
        </pc:spChg>
        <pc:spChg chg="add mod">
          <ac:chgData name="Ari LiVigni" userId="S::arilivigni@microsoft.com::08a7a3e9-5bc6-4a59-ad2a-899d7536353a" providerId="AD" clId="Web-{7F04F24E-C12E-B3F2-401E-326130F9F7DA}" dt="2025-03-13T22:41:01.306" v="1241" actId="1076"/>
          <ac:spMkLst>
            <pc:docMk/>
            <pc:sldMk cId="203203085" sldId="1527"/>
            <ac:spMk id="7" creationId="{A60FAB9B-1FFA-0025-BAFB-EF29E3842CB6}"/>
          </ac:spMkLst>
        </pc:spChg>
        <pc:picChg chg="add mod">
          <ac:chgData name="Ari LiVigni" userId="S::arilivigni@microsoft.com::08a7a3e9-5bc6-4a59-ad2a-899d7536353a" providerId="AD" clId="Web-{7F04F24E-C12E-B3F2-401E-326130F9F7DA}" dt="2025-03-13T22:39:04.349" v="1232" actId="1076"/>
          <ac:picMkLst>
            <pc:docMk/>
            <pc:sldMk cId="203203085" sldId="1527"/>
            <ac:picMk id="6" creationId="{741880C6-7017-5FB9-2CDA-A12EAB321CCF}"/>
          </ac:picMkLst>
        </pc:picChg>
      </pc:sldChg>
      <pc:sldChg chg="del">
        <pc:chgData name="Ari LiVigni" userId="S::arilivigni@microsoft.com::08a7a3e9-5bc6-4a59-ad2a-899d7536353a" providerId="AD" clId="Web-{7F04F24E-C12E-B3F2-401E-326130F9F7DA}" dt="2025-03-13T22:28:52.595" v="1070"/>
        <pc:sldMkLst>
          <pc:docMk/>
          <pc:sldMk cId="3249496989" sldId="1529"/>
        </pc:sldMkLst>
      </pc:sldChg>
      <pc:sldChg chg="del">
        <pc:chgData name="Ari LiVigni" userId="S::arilivigni@microsoft.com::08a7a3e9-5bc6-4a59-ad2a-899d7536353a" providerId="AD" clId="Web-{7F04F24E-C12E-B3F2-401E-326130F9F7DA}" dt="2025-03-13T22:29:01.376" v="1071"/>
        <pc:sldMkLst>
          <pc:docMk/>
          <pc:sldMk cId="1789865309" sldId="1531"/>
        </pc:sldMkLst>
      </pc:sldChg>
      <pc:sldChg chg="del">
        <pc:chgData name="Ari LiVigni" userId="S::arilivigni@microsoft.com::08a7a3e9-5bc6-4a59-ad2a-899d7536353a" providerId="AD" clId="Web-{7F04F24E-C12E-B3F2-401E-326130F9F7DA}" dt="2025-03-12T12:53:17.700" v="104"/>
        <pc:sldMkLst>
          <pc:docMk/>
          <pc:sldMk cId="3787736589" sldId="1632"/>
        </pc:sldMkLst>
      </pc:sldChg>
      <pc:sldChg chg="del">
        <pc:chgData name="Ari LiVigni" userId="S::arilivigni@microsoft.com::08a7a3e9-5bc6-4a59-ad2a-899d7536353a" providerId="AD" clId="Web-{7F04F24E-C12E-B3F2-401E-326130F9F7DA}" dt="2025-03-12T13:06:50.764" v="117"/>
        <pc:sldMkLst>
          <pc:docMk/>
          <pc:sldMk cId="3957722359" sldId="1660"/>
        </pc:sldMkLst>
      </pc:sldChg>
      <pc:sldChg chg="del">
        <pc:chgData name="Ari LiVigni" userId="S::arilivigni@microsoft.com::08a7a3e9-5bc6-4a59-ad2a-899d7536353a" providerId="AD" clId="Web-{7F04F24E-C12E-B3F2-401E-326130F9F7DA}" dt="2025-03-12T12:53:17.653" v="91"/>
        <pc:sldMkLst>
          <pc:docMk/>
          <pc:sldMk cId="1795078537" sldId="1661"/>
        </pc:sldMkLst>
      </pc:sldChg>
      <pc:sldChg chg="addSp delSp modSp modNotes">
        <pc:chgData name="Ari LiVigni" userId="S::arilivigni@microsoft.com::08a7a3e9-5bc6-4a59-ad2a-899d7536353a" providerId="AD" clId="Web-{7F04F24E-C12E-B3F2-401E-326130F9F7DA}" dt="2025-03-13T21:58:58.296" v="420" actId="14100"/>
        <pc:sldMkLst>
          <pc:docMk/>
          <pc:sldMk cId="1793706927" sldId="1670"/>
        </pc:sldMkLst>
        <pc:spChg chg="del">
          <ac:chgData name="Ari LiVigni" userId="S::arilivigni@microsoft.com::08a7a3e9-5bc6-4a59-ad2a-899d7536353a" providerId="AD" clId="Web-{7F04F24E-C12E-B3F2-401E-326130F9F7DA}" dt="2025-03-13T21:42:43.370" v="176"/>
          <ac:spMkLst>
            <pc:docMk/>
            <pc:sldMk cId="1793706927" sldId="1670"/>
            <ac:spMk id="2" creationId="{2BD8AD9E-D8D2-4CB4-B833-3F7981BFC169}"/>
          </ac:spMkLst>
        </pc:spChg>
        <pc:spChg chg="del">
          <ac:chgData name="Ari LiVigni" userId="S::arilivigni@microsoft.com::08a7a3e9-5bc6-4a59-ad2a-899d7536353a" providerId="AD" clId="Web-{7F04F24E-C12E-B3F2-401E-326130F9F7DA}" dt="2025-03-13T21:42:46.698" v="178"/>
          <ac:spMkLst>
            <pc:docMk/>
            <pc:sldMk cId="1793706927" sldId="1670"/>
            <ac:spMk id="5" creationId="{052A24BB-6642-429C-9613-B0B1DB310251}"/>
          </ac:spMkLst>
        </pc:spChg>
        <pc:spChg chg="mod">
          <ac:chgData name="Ari LiVigni" userId="S::arilivigni@microsoft.com::08a7a3e9-5bc6-4a59-ad2a-899d7536353a" providerId="AD" clId="Web-{7F04F24E-C12E-B3F2-401E-326130F9F7DA}" dt="2025-03-13T21:58:58.296" v="420" actId="14100"/>
          <ac:spMkLst>
            <pc:docMk/>
            <pc:sldMk cId="1793706927" sldId="1670"/>
            <ac:spMk id="6" creationId="{00000000-0000-0000-0000-000000000000}"/>
          </ac:spMkLst>
        </pc:spChg>
        <pc:spChg chg="mod">
          <ac:chgData name="Ari LiVigni" userId="S::arilivigni@microsoft.com::08a7a3e9-5bc6-4a59-ad2a-899d7536353a" providerId="AD" clId="Web-{7F04F24E-C12E-B3F2-401E-326130F9F7DA}" dt="2025-03-13T21:56:30.772" v="362" actId="14100"/>
          <ac:spMkLst>
            <pc:docMk/>
            <pc:sldMk cId="1793706927" sldId="1670"/>
            <ac:spMk id="17" creationId="{00000000-0000-0000-0000-000000000000}"/>
          </ac:spMkLst>
        </pc:spChg>
        <pc:picChg chg="del">
          <ac:chgData name="Ari LiVigni" userId="S::arilivigni@microsoft.com::08a7a3e9-5bc6-4a59-ad2a-899d7536353a" providerId="AD" clId="Web-{7F04F24E-C12E-B3F2-401E-326130F9F7DA}" dt="2025-03-13T21:42:45.073" v="177"/>
          <ac:picMkLst>
            <pc:docMk/>
            <pc:sldMk cId="1793706927" sldId="1670"/>
            <ac:picMk id="3" creationId="{7CDDF9E7-F878-41F2-8971-7CB55E6DC2E6}"/>
          </ac:picMkLst>
        </pc:picChg>
        <pc:picChg chg="add del mod">
          <ac:chgData name="Ari LiVigni" userId="S::arilivigni@microsoft.com::08a7a3e9-5bc6-4a59-ad2a-899d7536353a" providerId="AD" clId="Web-{7F04F24E-C12E-B3F2-401E-326130F9F7DA}" dt="2025-03-13T21:42:56.089" v="182"/>
          <ac:picMkLst>
            <pc:docMk/>
            <pc:sldMk cId="1793706927" sldId="1670"/>
            <ac:picMk id="4" creationId="{1A847B37-143B-EC11-AE42-BBDAB6717681}"/>
          </ac:picMkLst>
        </pc:picChg>
        <pc:picChg chg="add del mod">
          <ac:chgData name="Ari LiVigni" userId="S::arilivigni@microsoft.com::08a7a3e9-5bc6-4a59-ad2a-899d7536353a" providerId="AD" clId="Web-{7F04F24E-C12E-B3F2-401E-326130F9F7DA}" dt="2025-03-13T21:43:18.606" v="187"/>
          <ac:picMkLst>
            <pc:docMk/>
            <pc:sldMk cId="1793706927" sldId="1670"/>
            <ac:picMk id="7" creationId="{58756A43-9A9B-C321-492F-0C0F1A1514D9}"/>
          </ac:picMkLst>
        </pc:picChg>
      </pc:sldChg>
      <pc:sldChg chg="del">
        <pc:chgData name="Ari LiVigni" userId="S::arilivigni@microsoft.com::08a7a3e9-5bc6-4a59-ad2a-899d7536353a" providerId="AD" clId="Web-{7F04F24E-C12E-B3F2-401E-326130F9F7DA}" dt="2025-03-12T12:53:17.669" v="97"/>
        <pc:sldMkLst>
          <pc:docMk/>
          <pc:sldMk cId="4107298689" sldId="1941"/>
        </pc:sldMkLst>
      </pc:sldChg>
      <pc:sldChg chg="del">
        <pc:chgData name="Ari LiVigni" userId="S::arilivigni@microsoft.com::08a7a3e9-5bc6-4a59-ad2a-899d7536353a" providerId="AD" clId="Web-{7F04F24E-C12E-B3F2-401E-326130F9F7DA}" dt="2025-03-12T12:53:17.684" v="102"/>
        <pc:sldMkLst>
          <pc:docMk/>
          <pc:sldMk cId="458529531" sldId="1995"/>
        </pc:sldMkLst>
      </pc:sldChg>
      <pc:sldChg chg="modSp">
        <pc:chgData name="Ari LiVigni" userId="S::arilivigni@microsoft.com::08a7a3e9-5bc6-4a59-ad2a-899d7536353a" providerId="AD" clId="Web-{7F04F24E-C12E-B3F2-401E-326130F9F7DA}" dt="2025-03-13T22:42:09.605" v="1252" actId="20577"/>
        <pc:sldMkLst>
          <pc:docMk/>
          <pc:sldMk cId="4178565498" sldId="2051"/>
        </pc:sldMkLst>
        <pc:spChg chg="mod">
          <ac:chgData name="Ari LiVigni" userId="S::arilivigni@microsoft.com::08a7a3e9-5bc6-4a59-ad2a-899d7536353a" providerId="AD" clId="Web-{7F04F24E-C12E-B3F2-401E-326130F9F7DA}" dt="2025-03-13T22:42:09.605" v="1252" actId="20577"/>
          <ac:spMkLst>
            <pc:docMk/>
            <pc:sldMk cId="4178565498" sldId="2051"/>
            <ac:spMk id="7" creationId="{61F6BD0B-C4D8-42DE-A3A7-50D8219CE639}"/>
          </ac:spMkLst>
        </pc:spChg>
      </pc:sldChg>
      <pc:sldChg chg="addSp delSp modSp">
        <pc:chgData name="Ari LiVigni" userId="S::arilivigni@microsoft.com::08a7a3e9-5bc6-4a59-ad2a-899d7536353a" providerId="AD" clId="Web-{7F04F24E-C12E-B3F2-401E-326130F9F7DA}" dt="2025-03-13T22:27:58.640" v="1050" actId="20577"/>
        <pc:sldMkLst>
          <pc:docMk/>
          <pc:sldMk cId="42370148" sldId="2076137992"/>
        </pc:sldMkLst>
        <pc:spChg chg="add del mod">
          <ac:chgData name="Ari LiVigni" userId="S::arilivigni@microsoft.com::08a7a3e9-5bc6-4a59-ad2a-899d7536353a" providerId="AD" clId="Web-{7F04F24E-C12E-B3F2-401E-326130F9F7DA}" dt="2025-03-13T22:02:54.870" v="460"/>
          <ac:spMkLst>
            <pc:docMk/>
            <pc:sldMk cId="42370148" sldId="2076137992"/>
            <ac:spMk id="3" creationId="{F6242406-ACF8-268C-4870-12353D5CE03F}"/>
          </ac:spMkLst>
        </pc:spChg>
        <pc:spChg chg="mod">
          <ac:chgData name="Ari LiVigni" userId="S::arilivigni@microsoft.com::08a7a3e9-5bc6-4a59-ad2a-899d7536353a" providerId="AD" clId="Web-{7F04F24E-C12E-B3F2-401E-326130F9F7DA}" dt="2025-03-13T22:11:31.699" v="618" actId="20577"/>
          <ac:spMkLst>
            <pc:docMk/>
            <pc:sldMk cId="42370148" sldId="2076137992"/>
            <ac:spMk id="4" creationId="{C48A2588-DEEF-4466-B489-C48555FD0A80}"/>
          </ac:spMkLst>
        </pc:spChg>
        <pc:spChg chg="del mod">
          <ac:chgData name="Ari LiVigni" userId="S::arilivigni@microsoft.com::08a7a3e9-5bc6-4a59-ad2a-899d7536353a" providerId="AD" clId="Web-{7F04F24E-C12E-B3F2-401E-326130F9F7DA}" dt="2025-03-13T22:11:12.417" v="610"/>
          <ac:spMkLst>
            <pc:docMk/>
            <pc:sldMk cId="42370148" sldId="2076137992"/>
            <ac:spMk id="5" creationId="{856881EA-0B91-4897-8A3A-ED859EA8E9F5}"/>
          </ac:spMkLst>
        </pc:spChg>
        <pc:spChg chg="del">
          <ac:chgData name="Ari LiVigni" userId="S::arilivigni@microsoft.com::08a7a3e9-5bc6-4a59-ad2a-899d7536353a" providerId="AD" clId="Web-{7F04F24E-C12E-B3F2-401E-326130F9F7DA}" dt="2025-03-13T22:02:47.260" v="458"/>
          <ac:spMkLst>
            <pc:docMk/>
            <pc:sldMk cId="42370148" sldId="2076137992"/>
            <ac:spMk id="6" creationId="{7FADB5E4-83CF-47EF-AC04-3689C7951EBE}"/>
          </ac:spMkLst>
        </pc:spChg>
        <pc:spChg chg="add del mod">
          <ac:chgData name="Ari LiVigni" userId="S::arilivigni@microsoft.com::08a7a3e9-5bc6-4a59-ad2a-899d7536353a" providerId="AD" clId="Web-{7F04F24E-C12E-B3F2-401E-326130F9F7DA}" dt="2025-03-13T22:02:58.135" v="461"/>
          <ac:spMkLst>
            <pc:docMk/>
            <pc:sldMk cId="42370148" sldId="2076137992"/>
            <ac:spMk id="8" creationId="{C68EE7AF-D6D0-55B0-95B9-5BB687C3ADDA}"/>
          </ac:spMkLst>
        </pc:spChg>
        <pc:spChg chg="add del mod">
          <ac:chgData name="Ari LiVigni" userId="S::arilivigni@microsoft.com::08a7a3e9-5bc6-4a59-ad2a-899d7536353a" providerId="AD" clId="Web-{7F04F24E-C12E-B3F2-401E-326130F9F7DA}" dt="2025-03-13T22:11:18.261" v="611"/>
          <ac:spMkLst>
            <pc:docMk/>
            <pc:sldMk cId="42370148" sldId="2076137992"/>
            <ac:spMk id="10" creationId="{26288932-81EF-4E28-828D-6DBB42D9F3B5}"/>
          </ac:spMkLst>
        </pc:spChg>
        <pc:spChg chg="del">
          <ac:chgData name="Ari LiVigni" userId="S::arilivigni@microsoft.com::08a7a3e9-5bc6-4a59-ad2a-899d7536353a" providerId="AD" clId="Web-{7F04F24E-C12E-B3F2-401E-326130F9F7DA}" dt="2025-03-13T22:02:51.338" v="459"/>
          <ac:spMkLst>
            <pc:docMk/>
            <pc:sldMk cId="42370148" sldId="2076137992"/>
            <ac:spMk id="12" creationId="{3080DA2C-210D-4425-AD02-4BE53C4F28FA}"/>
          </ac:spMkLst>
        </pc:spChg>
        <pc:spChg chg="add mod">
          <ac:chgData name="Ari LiVigni" userId="S::arilivigni@microsoft.com::08a7a3e9-5bc6-4a59-ad2a-899d7536353a" providerId="AD" clId="Web-{7F04F24E-C12E-B3F2-401E-326130F9F7DA}" dt="2025-03-13T22:13:59.766" v="702" actId="20577"/>
          <ac:spMkLst>
            <pc:docMk/>
            <pc:sldMk cId="42370148" sldId="2076137992"/>
            <ac:spMk id="13" creationId="{6E914135-2F45-AFDD-D706-00D09F6E139C}"/>
          </ac:spMkLst>
        </pc:spChg>
        <pc:spChg chg="mod">
          <ac:chgData name="Ari LiVigni" userId="S::arilivigni@microsoft.com::08a7a3e9-5bc6-4a59-ad2a-899d7536353a" providerId="AD" clId="Web-{7F04F24E-C12E-B3F2-401E-326130F9F7DA}" dt="2025-03-13T22:27:58.640" v="1050" actId="20577"/>
          <ac:spMkLst>
            <pc:docMk/>
            <pc:sldMk cId="42370148" sldId="2076137992"/>
            <ac:spMk id="47" creationId="{1F301958-DE5F-4AB2-97F9-69B1699A128E}"/>
          </ac:spMkLst>
        </pc:spChg>
      </pc:sldChg>
      <pc:sldChg chg="del">
        <pc:chgData name="Ari LiVigni" userId="S::arilivigni@microsoft.com::08a7a3e9-5bc6-4a59-ad2a-899d7536353a" providerId="AD" clId="Web-{7F04F24E-C12E-B3F2-401E-326130F9F7DA}" dt="2025-03-13T22:28:16.984" v="1056"/>
        <pc:sldMkLst>
          <pc:docMk/>
          <pc:sldMk cId="510793352" sldId="2076137993"/>
        </pc:sldMkLst>
      </pc:sldChg>
      <pc:sldChg chg="del">
        <pc:chgData name="Ari LiVigni" userId="S::arilivigni@microsoft.com::08a7a3e9-5bc6-4a59-ad2a-899d7536353a" providerId="AD" clId="Web-{7F04F24E-C12E-B3F2-401E-326130F9F7DA}" dt="2025-03-13T22:28:16.984" v="1057"/>
        <pc:sldMkLst>
          <pc:docMk/>
          <pc:sldMk cId="2893538141" sldId="2076137994"/>
        </pc:sldMkLst>
      </pc:sldChg>
      <pc:sldChg chg="del">
        <pc:chgData name="Ari LiVigni" userId="S::arilivigni@microsoft.com::08a7a3e9-5bc6-4a59-ad2a-899d7536353a" providerId="AD" clId="Web-{7F04F24E-C12E-B3F2-401E-326130F9F7DA}" dt="2025-03-12T12:53:17.684" v="100"/>
        <pc:sldMkLst>
          <pc:docMk/>
          <pc:sldMk cId="991268898" sldId="2147479480"/>
        </pc:sldMkLst>
      </pc:sldChg>
      <pc:sldChg chg="del">
        <pc:chgData name="Ari LiVigni" userId="S::arilivigni@microsoft.com::08a7a3e9-5bc6-4a59-ad2a-899d7536353a" providerId="AD" clId="Web-{7F04F24E-C12E-B3F2-401E-326130F9F7DA}" dt="2025-03-13T22:28:16.984" v="1055"/>
        <pc:sldMkLst>
          <pc:docMk/>
          <pc:sldMk cId="3112756046" sldId="2147479481"/>
        </pc:sldMkLst>
      </pc:sldChg>
      <pc:sldChg chg="del">
        <pc:chgData name="Ari LiVigni" userId="S::arilivigni@microsoft.com::08a7a3e9-5bc6-4a59-ad2a-899d7536353a" providerId="AD" clId="Web-{7F04F24E-C12E-B3F2-401E-326130F9F7DA}" dt="2025-03-13T22:28:16.984" v="1054"/>
        <pc:sldMkLst>
          <pc:docMk/>
          <pc:sldMk cId="349247145" sldId="2147479482"/>
        </pc:sldMkLst>
      </pc:sldChg>
      <pc:sldChg chg="del">
        <pc:chgData name="Ari LiVigni" userId="S::arilivigni@microsoft.com::08a7a3e9-5bc6-4a59-ad2a-899d7536353a" providerId="AD" clId="Web-{7F04F24E-C12E-B3F2-401E-326130F9F7DA}" dt="2025-03-13T22:28:16.984" v="1053"/>
        <pc:sldMkLst>
          <pc:docMk/>
          <pc:sldMk cId="2134538565" sldId="2147479483"/>
        </pc:sldMkLst>
      </pc:sldChg>
      <pc:sldChg chg="del">
        <pc:chgData name="Ari LiVigni" userId="S::arilivigni@microsoft.com::08a7a3e9-5bc6-4a59-ad2a-899d7536353a" providerId="AD" clId="Web-{7F04F24E-C12E-B3F2-401E-326130F9F7DA}" dt="2025-03-13T22:28:16.984" v="1052"/>
        <pc:sldMkLst>
          <pc:docMk/>
          <pc:sldMk cId="175102725" sldId="2147479484"/>
        </pc:sldMkLst>
      </pc:sldChg>
      <pc:sldChg chg="del">
        <pc:chgData name="Ari LiVigni" userId="S::arilivigni@microsoft.com::08a7a3e9-5bc6-4a59-ad2a-899d7536353a" providerId="AD" clId="Web-{7F04F24E-C12E-B3F2-401E-326130F9F7DA}" dt="2025-03-13T22:28:16.984" v="1051"/>
        <pc:sldMkLst>
          <pc:docMk/>
          <pc:sldMk cId="3303156803" sldId="2147479485"/>
        </pc:sldMkLst>
      </pc:sldChg>
      <pc:sldChg chg="del">
        <pc:chgData name="Ari LiVigni" userId="S::arilivigni@microsoft.com::08a7a3e9-5bc6-4a59-ad2a-899d7536353a" providerId="AD" clId="Web-{7F04F24E-C12E-B3F2-401E-326130F9F7DA}" dt="2025-03-12T12:53:17.684" v="101"/>
        <pc:sldMkLst>
          <pc:docMk/>
          <pc:sldMk cId="312984688" sldId="2147479486"/>
        </pc:sldMkLst>
      </pc:sldChg>
      <pc:sldChg chg="del">
        <pc:chgData name="Ari LiVigni" userId="S::arilivigni@microsoft.com::08a7a3e9-5bc6-4a59-ad2a-899d7536353a" providerId="AD" clId="Web-{7F04F24E-C12E-B3F2-401E-326130F9F7DA}" dt="2025-03-13T20:13:15.900" v="128"/>
        <pc:sldMkLst>
          <pc:docMk/>
          <pc:sldMk cId="3974984457" sldId="2147479495"/>
        </pc:sldMkLst>
      </pc:sldChg>
      <pc:sldChg chg="del">
        <pc:chgData name="Ari LiVigni" userId="S::arilivigni@microsoft.com::08a7a3e9-5bc6-4a59-ad2a-899d7536353a" providerId="AD" clId="Web-{7F04F24E-C12E-B3F2-401E-326130F9F7DA}" dt="2025-03-13T20:13:15.884" v="121"/>
        <pc:sldMkLst>
          <pc:docMk/>
          <pc:sldMk cId="4100305181" sldId="2147479497"/>
        </pc:sldMkLst>
      </pc:sldChg>
      <pc:sldChg chg="del">
        <pc:chgData name="Ari LiVigni" userId="S::arilivigni@microsoft.com::08a7a3e9-5bc6-4a59-ad2a-899d7536353a" providerId="AD" clId="Web-{7F04F24E-C12E-B3F2-401E-326130F9F7DA}" dt="2025-03-13T20:13:26.416" v="135"/>
        <pc:sldMkLst>
          <pc:docMk/>
          <pc:sldMk cId="782770375" sldId="2147479526"/>
        </pc:sldMkLst>
      </pc:sldChg>
      <pc:sldChg chg="del">
        <pc:chgData name="Ari LiVigni" userId="S::arilivigni@microsoft.com::08a7a3e9-5bc6-4a59-ad2a-899d7536353a" providerId="AD" clId="Web-{7F04F24E-C12E-B3F2-401E-326130F9F7DA}" dt="2025-03-13T20:13:15.900" v="134"/>
        <pc:sldMkLst>
          <pc:docMk/>
          <pc:sldMk cId="4061082036" sldId="2147479528"/>
        </pc:sldMkLst>
      </pc:sldChg>
      <pc:sldChg chg="del">
        <pc:chgData name="Ari LiVigni" userId="S::arilivigni@microsoft.com::08a7a3e9-5bc6-4a59-ad2a-899d7536353a" providerId="AD" clId="Web-{7F04F24E-C12E-B3F2-401E-326130F9F7DA}" dt="2025-03-12T12:53:17.684" v="98"/>
        <pc:sldMkLst>
          <pc:docMk/>
          <pc:sldMk cId="2897246103" sldId="2147479538"/>
        </pc:sldMkLst>
      </pc:sldChg>
      <pc:sldChg chg="del">
        <pc:chgData name="Ari LiVigni" userId="S::arilivigni@microsoft.com::08a7a3e9-5bc6-4a59-ad2a-899d7536353a" providerId="AD" clId="Web-{7F04F24E-C12E-B3F2-401E-326130F9F7DA}" dt="2025-03-12T12:53:17.653" v="95"/>
        <pc:sldMkLst>
          <pc:docMk/>
          <pc:sldMk cId="1080857811" sldId="2147479540"/>
        </pc:sldMkLst>
      </pc:sldChg>
      <pc:sldChg chg="del">
        <pc:chgData name="Ari LiVigni" userId="S::arilivigni@microsoft.com::08a7a3e9-5bc6-4a59-ad2a-899d7536353a" providerId="AD" clId="Web-{7F04F24E-C12E-B3F2-401E-326130F9F7DA}" dt="2025-03-13T20:13:15.900" v="133"/>
        <pc:sldMkLst>
          <pc:docMk/>
          <pc:sldMk cId="1150240675" sldId="2147479541"/>
        </pc:sldMkLst>
      </pc:sldChg>
      <pc:sldChg chg="del">
        <pc:chgData name="Ari LiVigni" userId="S::arilivigni@microsoft.com::08a7a3e9-5bc6-4a59-ad2a-899d7536353a" providerId="AD" clId="Web-{7F04F24E-C12E-B3F2-401E-326130F9F7DA}" dt="2025-03-12T12:53:17.684" v="99"/>
        <pc:sldMkLst>
          <pc:docMk/>
          <pc:sldMk cId="1598656140" sldId="2147479551"/>
        </pc:sldMkLst>
      </pc:sldChg>
      <pc:sldChg chg="del">
        <pc:chgData name="Ari LiVigni" userId="S::arilivigni@microsoft.com::08a7a3e9-5bc6-4a59-ad2a-899d7536353a" providerId="AD" clId="Web-{7F04F24E-C12E-B3F2-401E-326130F9F7DA}" dt="2025-03-12T12:53:17.653" v="94"/>
        <pc:sldMkLst>
          <pc:docMk/>
          <pc:sldMk cId="1426294256" sldId="2147479553"/>
        </pc:sldMkLst>
      </pc:sldChg>
      <pc:sldChg chg="del">
        <pc:chgData name="Ari LiVigni" userId="S::arilivigni@microsoft.com::08a7a3e9-5bc6-4a59-ad2a-899d7536353a" providerId="AD" clId="Web-{7F04F24E-C12E-B3F2-401E-326130F9F7DA}" dt="2025-03-12T12:53:17.653" v="93"/>
        <pc:sldMkLst>
          <pc:docMk/>
          <pc:sldMk cId="782785895" sldId="2147479554"/>
        </pc:sldMkLst>
      </pc:sldChg>
      <pc:sldChg chg="del">
        <pc:chgData name="Ari LiVigni" userId="S::arilivigni@microsoft.com::08a7a3e9-5bc6-4a59-ad2a-899d7536353a" providerId="AD" clId="Web-{7F04F24E-C12E-B3F2-401E-326130F9F7DA}" dt="2025-03-12T12:53:17.653" v="92"/>
        <pc:sldMkLst>
          <pc:docMk/>
          <pc:sldMk cId="1600146581" sldId="2147479555"/>
        </pc:sldMkLst>
      </pc:sldChg>
      <pc:sldChg chg="del">
        <pc:chgData name="Ari LiVigni" userId="S::arilivigni@microsoft.com::08a7a3e9-5bc6-4a59-ad2a-899d7536353a" providerId="AD" clId="Web-{7F04F24E-C12E-B3F2-401E-326130F9F7DA}" dt="2025-03-12T12:53:17.653" v="90"/>
        <pc:sldMkLst>
          <pc:docMk/>
          <pc:sldMk cId="3391733102" sldId="2147479557"/>
        </pc:sldMkLst>
      </pc:sldChg>
      <pc:sldChg chg="del">
        <pc:chgData name="Ari LiVigni" userId="S::arilivigni@microsoft.com::08a7a3e9-5bc6-4a59-ad2a-899d7536353a" providerId="AD" clId="Web-{7F04F24E-C12E-B3F2-401E-326130F9F7DA}" dt="2025-03-12T12:53:17.637" v="89"/>
        <pc:sldMkLst>
          <pc:docMk/>
          <pc:sldMk cId="3044642874" sldId="2147479558"/>
        </pc:sldMkLst>
      </pc:sldChg>
      <pc:sldChg chg="del">
        <pc:chgData name="Ari LiVigni" userId="S::arilivigni@microsoft.com::08a7a3e9-5bc6-4a59-ad2a-899d7536353a" providerId="AD" clId="Web-{7F04F24E-C12E-B3F2-401E-326130F9F7DA}" dt="2025-03-12T12:53:17.637" v="88"/>
        <pc:sldMkLst>
          <pc:docMk/>
          <pc:sldMk cId="2213266718" sldId="2147479559"/>
        </pc:sldMkLst>
      </pc:sldChg>
      <pc:sldChg chg="modSp">
        <pc:chgData name="Ari LiVigni" userId="S::arilivigni@microsoft.com::08a7a3e9-5bc6-4a59-ad2a-899d7536353a" providerId="AD" clId="Web-{7F04F24E-C12E-B3F2-401E-326130F9F7DA}" dt="2025-03-13T22:43:32.811" v="1257" actId="20577"/>
        <pc:sldMkLst>
          <pc:docMk/>
          <pc:sldMk cId="2391809088" sldId="2147479560"/>
        </pc:sldMkLst>
        <pc:spChg chg="mod">
          <ac:chgData name="Ari LiVigni" userId="S::arilivigni@microsoft.com::08a7a3e9-5bc6-4a59-ad2a-899d7536353a" providerId="AD" clId="Web-{7F04F24E-C12E-B3F2-401E-326130F9F7DA}" dt="2025-03-12T12:32:10.734" v="0" actId="20577"/>
          <ac:spMkLst>
            <pc:docMk/>
            <pc:sldMk cId="2391809088" sldId="2147479560"/>
            <ac:spMk id="4" creationId="{9AF6839D-90E1-ED08-92CB-7D76F52B2E73}"/>
          </ac:spMkLst>
        </pc:spChg>
        <pc:spChg chg="mod">
          <ac:chgData name="Ari LiVigni" userId="S::arilivigni@microsoft.com::08a7a3e9-5bc6-4a59-ad2a-899d7536353a" providerId="AD" clId="Web-{7F04F24E-C12E-B3F2-401E-326130F9F7DA}" dt="2025-03-13T22:43:32.811" v="1257" actId="20577"/>
          <ac:spMkLst>
            <pc:docMk/>
            <pc:sldMk cId="2391809088" sldId="2147479560"/>
            <ac:spMk id="5" creationId="{EE3C81B1-EEBB-53A6-CAED-E62F797DF763}"/>
          </ac:spMkLst>
        </pc:spChg>
      </pc:sldChg>
      <pc:sldChg chg="del">
        <pc:chgData name="Ari LiVigni" userId="S::arilivigni@microsoft.com::08a7a3e9-5bc6-4a59-ad2a-899d7536353a" providerId="AD" clId="Web-{7F04F24E-C12E-B3F2-401E-326130F9F7DA}" dt="2025-03-13T20:13:15.900" v="131"/>
        <pc:sldMkLst>
          <pc:docMk/>
          <pc:sldMk cId="1651559515" sldId="2147479561"/>
        </pc:sldMkLst>
      </pc:sldChg>
      <pc:sldChg chg="del">
        <pc:chgData name="Ari LiVigni" userId="S::arilivigni@microsoft.com::08a7a3e9-5bc6-4a59-ad2a-899d7536353a" providerId="AD" clId="Web-{7F04F24E-C12E-B3F2-401E-326130F9F7DA}" dt="2025-03-13T20:13:15.900" v="132"/>
        <pc:sldMkLst>
          <pc:docMk/>
          <pc:sldMk cId="2216091141" sldId="2147479562"/>
        </pc:sldMkLst>
      </pc:sldChg>
      <pc:sldChg chg="del">
        <pc:chgData name="Ari LiVigni" userId="S::arilivigni@microsoft.com::08a7a3e9-5bc6-4a59-ad2a-899d7536353a" providerId="AD" clId="Web-{7F04F24E-C12E-B3F2-401E-326130F9F7DA}" dt="2025-03-13T20:13:15.900" v="130"/>
        <pc:sldMkLst>
          <pc:docMk/>
          <pc:sldMk cId="2114220883" sldId="2147479564"/>
        </pc:sldMkLst>
      </pc:sldChg>
      <pc:sldChg chg="del">
        <pc:chgData name="Ari LiVigni" userId="S::arilivigni@microsoft.com::08a7a3e9-5bc6-4a59-ad2a-899d7536353a" providerId="AD" clId="Web-{7F04F24E-C12E-B3F2-401E-326130F9F7DA}" dt="2025-03-13T20:13:15.900" v="127"/>
        <pc:sldMkLst>
          <pc:docMk/>
          <pc:sldMk cId="1726140245" sldId="2147479565"/>
        </pc:sldMkLst>
      </pc:sldChg>
      <pc:sldChg chg="del">
        <pc:chgData name="Ari LiVigni" userId="S::arilivigni@microsoft.com::08a7a3e9-5bc6-4a59-ad2a-899d7536353a" providerId="AD" clId="Web-{7F04F24E-C12E-B3F2-401E-326130F9F7DA}" dt="2025-03-13T20:13:15.900" v="126"/>
        <pc:sldMkLst>
          <pc:docMk/>
          <pc:sldMk cId="2985517054" sldId="2147479566"/>
        </pc:sldMkLst>
      </pc:sldChg>
      <pc:sldChg chg="del">
        <pc:chgData name="Ari LiVigni" userId="S::arilivigni@microsoft.com::08a7a3e9-5bc6-4a59-ad2a-899d7536353a" providerId="AD" clId="Web-{7F04F24E-C12E-B3F2-401E-326130F9F7DA}" dt="2025-03-13T20:13:15.884" v="125"/>
        <pc:sldMkLst>
          <pc:docMk/>
          <pc:sldMk cId="1146473051" sldId="2147479567"/>
        </pc:sldMkLst>
      </pc:sldChg>
      <pc:sldChg chg="del">
        <pc:chgData name="Ari LiVigni" userId="S::arilivigni@microsoft.com::08a7a3e9-5bc6-4a59-ad2a-899d7536353a" providerId="AD" clId="Web-{7F04F24E-C12E-B3F2-401E-326130F9F7DA}" dt="2025-03-13T20:13:15.884" v="124"/>
        <pc:sldMkLst>
          <pc:docMk/>
          <pc:sldMk cId="1595818939" sldId="2147479568"/>
        </pc:sldMkLst>
      </pc:sldChg>
      <pc:sldChg chg="del">
        <pc:chgData name="Ari LiVigni" userId="S::arilivigni@microsoft.com::08a7a3e9-5bc6-4a59-ad2a-899d7536353a" providerId="AD" clId="Web-{7F04F24E-C12E-B3F2-401E-326130F9F7DA}" dt="2025-03-13T20:13:15.900" v="129"/>
        <pc:sldMkLst>
          <pc:docMk/>
          <pc:sldMk cId="2893976867" sldId="2147479569"/>
        </pc:sldMkLst>
      </pc:sldChg>
      <pc:sldChg chg="del ord">
        <pc:chgData name="Ari LiVigni" userId="S::arilivigni@microsoft.com::08a7a3e9-5bc6-4a59-ad2a-899d7536353a" providerId="AD" clId="Web-{7F04F24E-C12E-B3F2-401E-326130F9F7DA}" dt="2025-03-13T22:29:36.768" v="1074"/>
        <pc:sldMkLst>
          <pc:docMk/>
          <pc:sldMk cId="2893079036" sldId="2147479584"/>
        </pc:sldMkLst>
      </pc:sldChg>
      <pc:sldChg chg="addSp delSp modSp">
        <pc:chgData name="Ari LiVigni" userId="S::arilivigni@microsoft.com::08a7a3e9-5bc6-4a59-ad2a-899d7536353a" providerId="AD" clId="Web-{7F04F24E-C12E-B3F2-401E-326130F9F7DA}" dt="2025-03-13T22:26:47.419" v="1031" actId="20577"/>
        <pc:sldMkLst>
          <pc:docMk/>
          <pc:sldMk cId="1163207695" sldId="2147480281"/>
        </pc:sldMkLst>
        <pc:spChg chg="mod">
          <ac:chgData name="Ari LiVigni" userId="S::arilivigni@microsoft.com::08a7a3e9-5bc6-4a59-ad2a-899d7536353a" providerId="AD" clId="Web-{7F04F24E-C12E-B3F2-401E-326130F9F7DA}" dt="2025-03-13T22:26:23.962" v="1014" actId="20577"/>
          <ac:spMkLst>
            <pc:docMk/>
            <pc:sldMk cId="1163207695" sldId="2147480281"/>
            <ac:spMk id="2" creationId="{2F364193-FB4B-C0FB-80EE-9C08B761270A}"/>
          </ac:spMkLst>
        </pc:spChg>
        <pc:spChg chg="mod">
          <ac:chgData name="Ari LiVigni" userId="S::arilivigni@microsoft.com::08a7a3e9-5bc6-4a59-ad2a-899d7536353a" providerId="AD" clId="Web-{7F04F24E-C12E-B3F2-401E-326130F9F7DA}" dt="2025-03-13T22:26:47.419" v="1031" actId="20577"/>
          <ac:spMkLst>
            <pc:docMk/>
            <pc:sldMk cId="1163207695" sldId="2147480281"/>
            <ac:spMk id="4" creationId="{59A6B1D4-6552-A776-E599-0CA8BF501600}"/>
          </ac:spMkLst>
        </pc:spChg>
        <pc:picChg chg="add mod ord">
          <ac:chgData name="Ari LiVigni" userId="S::arilivigni@microsoft.com::08a7a3e9-5bc6-4a59-ad2a-899d7536353a" providerId="AD" clId="Web-{7F04F24E-C12E-B3F2-401E-326130F9F7DA}" dt="2025-03-12T12:33:34.645" v="3"/>
          <ac:picMkLst>
            <pc:docMk/>
            <pc:sldMk cId="1163207695" sldId="2147480281"/>
            <ac:picMk id="9" creationId="{5BAB3054-26C1-8B46-ED25-E5504AEC8660}"/>
          </ac:picMkLst>
        </pc:picChg>
      </pc:sldChg>
      <pc:sldChg chg="del mod modShow">
        <pc:chgData name="Ari LiVigni" userId="S::arilivigni@microsoft.com::08a7a3e9-5bc6-4a59-ad2a-899d7536353a" providerId="AD" clId="Web-{7F04F24E-C12E-B3F2-401E-326130F9F7DA}" dt="2025-03-12T12:53:25.154" v="105"/>
        <pc:sldMkLst>
          <pc:docMk/>
          <pc:sldMk cId="548101622" sldId="2147480282"/>
        </pc:sldMkLst>
      </pc:sldChg>
      <pc:sldChg chg="del">
        <pc:chgData name="Ari LiVigni" userId="S::arilivigni@microsoft.com::08a7a3e9-5bc6-4a59-ad2a-899d7536353a" providerId="AD" clId="Web-{7F04F24E-C12E-B3F2-401E-326130F9F7DA}" dt="2025-03-13T20:13:15.884" v="123"/>
        <pc:sldMkLst>
          <pc:docMk/>
          <pc:sldMk cId="2196158283" sldId="2147480283"/>
        </pc:sldMkLst>
      </pc:sldChg>
      <pc:sldChg chg="del">
        <pc:chgData name="Ari LiVigni" userId="S::arilivigni@microsoft.com::08a7a3e9-5bc6-4a59-ad2a-899d7536353a" providerId="AD" clId="Web-{7F04F24E-C12E-B3F2-401E-326130F9F7DA}" dt="2025-03-13T20:13:15.884" v="122"/>
        <pc:sldMkLst>
          <pc:docMk/>
          <pc:sldMk cId="365271944" sldId="2147480284"/>
        </pc:sldMkLst>
      </pc:sldChg>
      <pc:sldChg chg="del">
        <pc:chgData name="Ari LiVigni" userId="S::arilivigni@microsoft.com::08a7a3e9-5bc6-4a59-ad2a-899d7536353a" providerId="AD" clId="Web-{7F04F24E-C12E-B3F2-401E-326130F9F7DA}" dt="2025-03-12T12:53:17.700" v="103"/>
        <pc:sldMkLst>
          <pc:docMk/>
          <pc:sldMk cId="3102919688" sldId="2147480285"/>
        </pc:sldMkLst>
      </pc:sldChg>
      <pc:sldChg chg="del">
        <pc:chgData name="Ari LiVigni" userId="S::arilivigni@microsoft.com::08a7a3e9-5bc6-4a59-ad2a-899d7536353a" providerId="AD" clId="Web-{7F04F24E-C12E-B3F2-401E-326130F9F7DA}" dt="2025-03-12T12:53:17.653" v="96"/>
        <pc:sldMkLst>
          <pc:docMk/>
          <pc:sldMk cId="2447513678" sldId="2147480287"/>
        </pc:sldMkLst>
      </pc:sldChg>
      <pc:sldChg chg="del">
        <pc:chgData name="Ari LiVigni" userId="S::arilivigni@microsoft.com::08a7a3e9-5bc6-4a59-ad2a-899d7536353a" providerId="AD" clId="Web-{7F04F24E-C12E-B3F2-401E-326130F9F7DA}" dt="2025-03-12T13:06:53.076" v="118"/>
        <pc:sldMkLst>
          <pc:docMk/>
          <pc:sldMk cId="2713035480" sldId="2147481397"/>
        </pc:sldMkLst>
      </pc:sldChg>
      <pc:sldChg chg="del">
        <pc:chgData name="Ari LiVigni" userId="S::arilivigni@microsoft.com::08a7a3e9-5bc6-4a59-ad2a-899d7536353a" providerId="AD" clId="Web-{7F04F24E-C12E-B3F2-401E-326130F9F7DA}" dt="2025-03-13T22:30:08.722" v="1077"/>
        <pc:sldMkLst>
          <pc:docMk/>
          <pc:sldMk cId="826923198" sldId="2147481406"/>
        </pc:sldMkLst>
      </pc:sldChg>
      <pc:sldChg chg="del">
        <pc:chgData name="Ari LiVigni" userId="S::arilivigni@microsoft.com::08a7a3e9-5bc6-4a59-ad2a-899d7536353a" providerId="AD" clId="Web-{7F04F24E-C12E-B3F2-401E-326130F9F7DA}" dt="2025-03-13T22:29:56.581" v="1076"/>
        <pc:sldMkLst>
          <pc:docMk/>
          <pc:sldMk cId="1669434045" sldId="2147481436"/>
        </pc:sldMkLst>
      </pc:sldChg>
      <pc:sldChg chg="del">
        <pc:chgData name="Ari LiVigni" userId="S::arilivigni@microsoft.com::08a7a3e9-5bc6-4a59-ad2a-899d7536353a" providerId="AD" clId="Web-{7F04F24E-C12E-B3F2-401E-326130F9F7DA}" dt="2025-03-13T22:30:27.863" v="1078"/>
        <pc:sldMkLst>
          <pc:docMk/>
          <pc:sldMk cId="2690459823" sldId="2147481437"/>
        </pc:sldMkLst>
      </pc:sldChg>
      <pc:sldChg chg="del">
        <pc:chgData name="Ari LiVigni" userId="S::arilivigni@microsoft.com::08a7a3e9-5bc6-4a59-ad2a-899d7536353a" providerId="AD" clId="Web-{7F04F24E-C12E-B3F2-401E-326130F9F7DA}" dt="2025-03-13T22:29:52.315" v="1075"/>
        <pc:sldMkLst>
          <pc:docMk/>
          <pc:sldMk cId="2820025728" sldId="2147481438"/>
        </pc:sldMkLst>
      </pc:sldChg>
      <pc:sldChg chg="del">
        <pc:chgData name="Ari LiVigni" userId="S::arilivigni@microsoft.com::08a7a3e9-5bc6-4a59-ad2a-899d7536353a" providerId="AD" clId="Web-{7F04F24E-C12E-B3F2-401E-326130F9F7DA}" dt="2025-03-13T20:10:53.302" v="119"/>
        <pc:sldMkLst>
          <pc:docMk/>
          <pc:sldMk cId="3762087355" sldId="2147481439"/>
        </pc:sldMkLst>
      </pc:sldChg>
      <pc:sldChg chg="del">
        <pc:chgData name="Ari LiVigni" userId="S::arilivigni@microsoft.com::08a7a3e9-5bc6-4a59-ad2a-899d7536353a" providerId="AD" clId="Web-{7F04F24E-C12E-B3F2-401E-326130F9F7DA}" dt="2025-03-13T20:11:10.084" v="120"/>
        <pc:sldMkLst>
          <pc:docMk/>
          <pc:sldMk cId="1925754934" sldId="2147481441"/>
        </pc:sldMkLst>
      </pc:sldChg>
      <pc:sldChg chg="del">
        <pc:chgData name="Ari LiVigni" userId="S::arilivigni@microsoft.com::08a7a3e9-5bc6-4a59-ad2a-899d7536353a" providerId="AD" clId="Web-{7F04F24E-C12E-B3F2-401E-326130F9F7DA}" dt="2025-03-13T22:43:00.044" v="1254"/>
        <pc:sldMkLst>
          <pc:docMk/>
          <pc:sldMk cId="818733012" sldId="2147481442"/>
        </pc:sldMkLst>
      </pc:sldChg>
      <pc:sldChg chg="modSp add replId modNotes">
        <pc:chgData name="Ari LiVigni" userId="S::arilivigni@microsoft.com::08a7a3e9-5bc6-4a59-ad2a-899d7536353a" providerId="AD" clId="Web-{7F04F24E-C12E-B3F2-401E-326130F9F7DA}" dt="2025-03-13T22:35:16.888" v="1200" actId="20577"/>
        <pc:sldMkLst>
          <pc:docMk/>
          <pc:sldMk cId="1464791084" sldId="2147481444"/>
        </pc:sldMkLst>
        <pc:spChg chg="mod">
          <ac:chgData name="Ari LiVigni" userId="S::arilivigni@microsoft.com::08a7a3e9-5bc6-4a59-ad2a-899d7536353a" providerId="AD" clId="Web-{7F04F24E-C12E-B3F2-401E-326130F9F7DA}" dt="2025-03-13T22:24:21.849" v="995" actId="20577"/>
          <ac:spMkLst>
            <pc:docMk/>
            <pc:sldMk cId="1464791084" sldId="2147481444"/>
            <ac:spMk id="6" creationId="{1CA2CDF1-56F0-E717-06CE-08BF017CD038}"/>
          </ac:spMkLst>
        </pc:spChg>
        <pc:spChg chg="mod">
          <ac:chgData name="Ari LiVigni" userId="S::arilivigni@microsoft.com::08a7a3e9-5bc6-4a59-ad2a-899d7536353a" providerId="AD" clId="Web-{7F04F24E-C12E-B3F2-401E-326130F9F7DA}" dt="2025-03-13T22:35:16.888" v="1200" actId="20577"/>
          <ac:spMkLst>
            <pc:docMk/>
            <pc:sldMk cId="1464791084" sldId="2147481444"/>
            <ac:spMk id="17" creationId="{87801883-E307-DFE0-C1C8-0C5084383857}"/>
          </ac:spMkLst>
        </pc:spChg>
      </pc:sldChg>
      <pc:sldChg chg="delSp modSp add del replId">
        <pc:chgData name="Ari LiVigni" userId="S::arilivigni@microsoft.com::08a7a3e9-5bc6-4a59-ad2a-899d7536353a" providerId="AD" clId="Web-{7F04F24E-C12E-B3F2-401E-326130F9F7DA}" dt="2025-03-13T22:14:11.360" v="703"/>
        <pc:sldMkLst>
          <pc:docMk/>
          <pc:sldMk cId="3676115994" sldId="2147481444"/>
        </pc:sldMkLst>
        <pc:spChg chg="mod">
          <ac:chgData name="Ari LiVigni" userId="S::arilivigni@microsoft.com::08a7a3e9-5bc6-4a59-ad2a-899d7536353a" providerId="AD" clId="Web-{7F04F24E-C12E-B3F2-401E-326130F9F7DA}" dt="2025-03-13T22:02:35.463" v="455" actId="20577"/>
          <ac:spMkLst>
            <pc:docMk/>
            <pc:sldMk cId="3676115994" sldId="2147481444"/>
            <ac:spMk id="6" creationId="{F5533F84-40D7-5249-4F65-4934BA585FF1}"/>
          </ac:spMkLst>
        </pc:spChg>
        <pc:spChg chg="mod">
          <ac:chgData name="Ari LiVigni" userId="S::arilivigni@microsoft.com::08a7a3e9-5bc6-4a59-ad2a-899d7536353a" providerId="AD" clId="Web-{7F04F24E-C12E-B3F2-401E-326130F9F7DA}" dt="2025-03-13T21:57:12.445" v="386" actId="20577"/>
          <ac:spMkLst>
            <pc:docMk/>
            <pc:sldMk cId="3676115994" sldId="2147481444"/>
            <ac:spMk id="17" creationId="{D8F7EE26-4022-AE1F-EDA1-69B4039B87A9}"/>
          </ac:spMkLst>
        </pc:spChg>
        <pc:picChg chg="del">
          <ac:chgData name="Ari LiVigni" userId="S::arilivigni@microsoft.com::08a7a3e9-5bc6-4a59-ad2a-899d7536353a" providerId="AD" clId="Web-{7F04F24E-C12E-B3F2-401E-326130F9F7DA}" dt="2025-03-13T21:58:03.228" v="387"/>
          <ac:picMkLst>
            <pc:docMk/>
            <pc:sldMk cId="3676115994" sldId="2147481444"/>
            <ac:picMk id="7" creationId="{69CBD1D6-045F-9F32-FF67-80E5DCEE66D6}"/>
          </ac:picMkLst>
        </pc:picChg>
      </pc:sldChg>
    </pc:docChg>
  </pc:docChgLst>
  <pc:docChgLst>
    <pc:chgData name="Tricia Bush (Dura Digital Inc)" userId="a0f00b97-c0b8-422d-817f-f10eb2241fe3" providerId="ADAL" clId="{E97B2332-AB59-41DC-AE76-EF4DA5DDC031}"/>
    <pc:docChg chg="undo custSel modSld">
      <pc:chgData name="Tricia Bush (Dura Digital Inc)" userId="a0f00b97-c0b8-422d-817f-f10eb2241fe3" providerId="ADAL" clId="{E97B2332-AB59-41DC-AE76-EF4DA5DDC031}" dt="2025-03-14T17:11:34.527" v="21" actId="6549"/>
      <pc:docMkLst>
        <pc:docMk/>
      </pc:docMkLst>
      <pc:sldChg chg="modSp mod">
        <pc:chgData name="Tricia Bush (Dura Digital Inc)" userId="a0f00b97-c0b8-422d-817f-f10eb2241fe3" providerId="ADAL" clId="{E97B2332-AB59-41DC-AE76-EF4DA5DDC031}" dt="2025-03-14T17:11:34.527" v="21" actId="6549"/>
        <pc:sldMkLst>
          <pc:docMk/>
          <pc:sldMk cId="42370148" sldId="2076137992"/>
        </pc:sldMkLst>
        <pc:spChg chg="mod">
          <ac:chgData name="Tricia Bush (Dura Digital Inc)" userId="a0f00b97-c0b8-422d-817f-f10eb2241fe3" providerId="ADAL" clId="{E97B2332-AB59-41DC-AE76-EF4DA5DDC031}" dt="2025-03-14T17:10:57.154" v="10" actId="6549"/>
          <ac:spMkLst>
            <pc:docMk/>
            <pc:sldMk cId="42370148" sldId="2076137992"/>
            <ac:spMk id="4" creationId="{C48A2588-DEEF-4466-B489-C48555FD0A80}"/>
          </ac:spMkLst>
        </pc:spChg>
        <pc:spChg chg="mod">
          <ac:chgData name="Tricia Bush (Dura Digital Inc)" userId="a0f00b97-c0b8-422d-817f-f10eb2241fe3" providerId="ADAL" clId="{E97B2332-AB59-41DC-AE76-EF4DA5DDC031}" dt="2025-03-14T17:11:34.527" v="21" actId="6549"/>
          <ac:spMkLst>
            <pc:docMk/>
            <pc:sldMk cId="42370148" sldId="2076137992"/>
            <ac:spMk id="13" creationId="{6E914135-2F45-AFDD-D706-00D09F6E139C}"/>
          </ac:spMkLst>
        </pc:spChg>
      </pc:sldChg>
    </pc:docChg>
  </pc:docChgLst>
  <pc:docChgLst>
    <pc:chgData name="Ari LiVigni" userId="S::arilivigni@microsoft.com::08a7a3e9-5bc6-4a59-ad2a-899d7536353a" providerId="AD" clId="Web-{BA4897E7-C821-A937-C186-C84CFF94BCE9}"/>
    <pc:docChg chg="addSld modSld">
      <pc:chgData name="Ari LiVigni" userId="S::arilivigni@microsoft.com::08a7a3e9-5bc6-4a59-ad2a-899d7536353a" providerId="AD" clId="Web-{BA4897E7-C821-A937-C186-C84CFF94BCE9}" dt="2025-03-17T12:55:34.606" v="285" actId="20577"/>
      <pc:docMkLst>
        <pc:docMk/>
      </pc:docMkLst>
      <pc:sldChg chg="modSp">
        <pc:chgData name="Ari LiVigni" userId="S::arilivigni@microsoft.com::08a7a3e9-5bc6-4a59-ad2a-899d7536353a" providerId="AD" clId="Web-{BA4897E7-C821-A937-C186-C84CFF94BCE9}" dt="2025-03-17T12:49:15.109" v="168" actId="20577"/>
        <pc:sldMkLst>
          <pc:docMk/>
          <pc:sldMk cId="4178565498" sldId="2051"/>
        </pc:sldMkLst>
        <pc:spChg chg="mod">
          <ac:chgData name="Ari LiVigni" userId="S::arilivigni@microsoft.com::08a7a3e9-5bc6-4a59-ad2a-899d7536353a" providerId="AD" clId="Web-{BA4897E7-C821-A937-C186-C84CFF94BCE9}" dt="2025-03-17T12:49:15.109" v="168" actId="20577"/>
          <ac:spMkLst>
            <pc:docMk/>
            <pc:sldMk cId="4178565498" sldId="2051"/>
            <ac:spMk id="7" creationId="{61F6BD0B-C4D8-42DE-A3A7-50D8219CE639}"/>
          </ac:spMkLst>
        </pc:spChg>
      </pc:sldChg>
      <pc:sldChg chg="modSp add replId modNotes">
        <pc:chgData name="Ari LiVigni" userId="S::arilivigni@microsoft.com::08a7a3e9-5bc6-4a59-ad2a-899d7536353a" providerId="AD" clId="Web-{BA4897E7-C821-A937-C186-C84CFF94BCE9}" dt="2025-03-17T12:55:34.606" v="285" actId="20577"/>
        <pc:sldMkLst>
          <pc:docMk/>
          <pc:sldMk cId="3738375778" sldId="2147481445"/>
        </pc:sldMkLst>
        <pc:spChg chg="mod">
          <ac:chgData name="Ari LiVigni" userId="S::arilivigni@microsoft.com::08a7a3e9-5bc6-4a59-ad2a-899d7536353a" providerId="AD" clId="Web-{BA4897E7-C821-A937-C186-C84CFF94BCE9}" dt="2025-03-17T12:55:34.606" v="285" actId="20577"/>
          <ac:spMkLst>
            <pc:docMk/>
            <pc:sldMk cId="3738375778" sldId="2147481445"/>
            <ac:spMk id="6" creationId="{EAB1F99D-5EE4-91DB-FEB0-B9D634EEFD9A}"/>
          </ac:spMkLst>
        </pc:spChg>
        <pc:spChg chg="mod">
          <ac:chgData name="Ari LiVigni" userId="S::arilivigni@microsoft.com::08a7a3e9-5bc6-4a59-ad2a-899d7536353a" providerId="AD" clId="Web-{BA4897E7-C821-A937-C186-C84CFF94BCE9}" dt="2025-03-17T12:49:47.063" v="175" actId="14100"/>
          <ac:spMkLst>
            <pc:docMk/>
            <pc:sldMk cId="3738375778" sldId="2147481445"/>
            <ac:spMk id="17" creationId="{3F8F7CAB-0C79-4676-CEEE-5D0B040B120F}"/>
          </ac:spMkLst>
        </pc:spChg>
      </pc:sldChg>
    </pc:docChg>
  </pc:docChgLst>
  <pc:docChgLst>
    <pc:chgData name="Ari LiVigni" userId="S::arilivigni@microsoft.com::08a7a3e9-5bc6-4a59-ad2a-899d7536353a" providerId="AD" clId="Web-{AB99413D-4F11-9A29-0AD3-BF8F1CAEFB33}"/>
    <pc:docChg chg="addSld delSld modSld sldOrd">
      <pc:chgData name="Ari LiVigni" userId="S::arilivigni@microsoft.com::08a7a3e9-5bc6-4a59-ad2a-899d7536353a" providerId="AD" clId="Web-{AB99413D-4F11-9A29-0AD3-BF8F1CAEFB33}" dt="2025-03-11T23:08:05.448" v="273"/>
      <pc:docMkLst>
        <pc:docMk/>
      </pc:docMkLst>
      <pc:sldChg chg="del">
        <pc:chgData name="Ari LiVigni" userId="S::arilivigni@microsoft.com::08a7a3e9-5bc6-4a59-ad2a-899d7536353a" providerId="AD" clId="Web-{AB99413D-4F11-9A29-0AD3-BF8F1CAEFB33}" dt="2025-03-11T20:39:43.668" v="1"/>
        <pc:sldMkLst>
          <pc:docMk/>
          <pc:sldMk cId="109857222" sldId="256"/>
        </pc:sldMkLst>
      </pc:sldChg>
      <pc:sldChg chg="add">
        <pc:chgData name="Ari LiVigni" userId="S::arilivigni@microsoft.com::08a7a3e9-5bc6-4a59-ad2a-899d7536353a" providerId="AD" clId="Web-{AB99413D-4F11-9A29-0AD3-BF8F1CAEFB33}" dt="2025-03-11T20:41:32.172" v="38"/>
        <pc:sldMkLst>
          <pc:docMk/>
          <pc:sldMk cId="203203085" sldId="1527"/>
        </pc:sldMkLst>
      </pc:sldChg>
      <pc:sldChg chg="add">
        <pc:chgData name="Ari LiVigni" userId="S::arilivigni@microsoft.com::08a7a3e9-5bc6-4a59-ad2a-899d7536353a" providerId="AD" clId="Web-{AB99413D-4F11-9A29-0AD3-BF8F1CAEFB33}" dt="2025-03-11T20:41:32.219" v="39"/>
        <pc:sldMkLst>
          <pc:docMk/>
          <pc:sldMk cId="3249496989" sldId="1529"/>
        </pc:sldMkLst>
      </pc:sldChg>
      <pc:sldChg chg="add">
        <pc:chgData name="Ari LiVigni" userId="S::arilivigni@microsoft.com::08a7a3e9-5bc6-4a59-ad2a-899d7536353a" providerId="AD" clId="Web-{AB99413D-4F11-9A29-0AD3-BF8F1CAEFB33}" dt="2025-03-11T20:41:32.250" v="40"/>
        <pc:sldMkLst>
          <pc:docMk/>
          <pc:sldMk cId="1789865309" sldId="1531"/>
        </pc:sldMkLst>
      </pc:sldChg>
      <pc:sldChg chg="add del">
        <pc:chgData name="Ari LiVigni" userId="S::arilivigni@microsoft.com::08a7a3e9-5bc6-4a59-ad2a-899d7536353a" providerId="AD" clId="Web-{AB99413D-4F11-9A29-0AD3-BF8F1CAEFB33}" dt="2025-03-11T23:05:52.757" v="264"/>
        <pc:sldMkLst>
          <pc:docMk/>
          <pc:sldMk cId="3787736589" sldId="1632"/>
        </pc:sldMkLst>
      </pc:sldChg>
      <pc:sldChg chg="add del">
        <pc:chgData name="Ari LiVigni" userId="S::arilivigni@microsoft.com::08a7a3e9-5bc6-4a59-ad2a-899d7536353a" providerId="AD" clId="Web-{AB99413D-4F11-9A29-0AD3-BF8F1CAEFB33}" dt="2025-03-11T20:42:10.189" v="67"/>
        <pc:sldMkLst>
          <pc:docMk/>
          <pc:sldMk cId="2090137192" sldId="1633"/>
        </pc:sldMkLst>
      </pc:sldChg>
      <pc:sldChg chg="add">
        <pc:chgData name="Ari LiVigni" userId="S::arilivigni@microsoft.com::08a7a3e9-5bc6-4a59-ad2a-899d7536353a" providerId="AD" clId="Web-{AB99413D-4F11-9A29-0AD3-BF8F1CAEFB33}" dt="2025-03-11T20:41:31.828" v="28"/>
        <pc:sldMkLst>
          <pc:docMk/>
          <pc:sldMk cId="3957722359" sldId="1660"/>
        </pc:sldMkLst>
      </pc:sldChg>
      <pc:sldChg chg="add mod modShow">
        <pc:chgData name="Ari LiVigni" userId="S::arilivigni@microsoft.com::08a7a3e9-5bc6-4a59-ad2a-899d7536353a" providerId="AD" clId="Web-{AB99413D-4F11-9A29-0AD3-BF8F1CAEFB33}" dt="2025-03-11T23:07:32.697" v="270"/>
        <pc:sldMkLst>
          <pc:docMk/>
          <pc:sldMk cId="1795078537" sldId="1661"/>
        </pc:sldMkLst>
      </pc:sldChg>
      <pc:sldChg chg="add">
        <pc:chgData name="Ari LiVigni" userId="S::arilivigni@microsoft.com::08a7a3e9-5bc6-4a59-ad2a-899d7536353a" providerId="AD" clId="Web-{AB99413D-4F11-9A29-0AD3-BF8F1CAEFB33}" dt="2025-03-11T20:41:31.860" v="29"/>
        <pc:sldMkLst>
          <pc:docMk/>
          <pc:sldMk cId="1793706927" sldId="1670"/>
        </pc:sldMkLst>
      </pc:sldChg>
      <pc:sldChg chg="add">
        <pc:chgData name="Ari LiVigni" userId="S::arilivigni@microsoft.com::08a7a3e9-5bc6-4a59-ad2a-899d7536353a" providerId="AD" clId="Web-{AB99413D-4F11-9A29-0AD3-BF8F1CAEFB33}" dt="2025-03-11T20:41:31.094" v="9"/>
        <pc:sldMkLst>
          <pc:docMk/>
          <pc:sldMk cId="4107298689" sldId="1941"/>
        </pc:sldMkLst>
      </pc:sldChg>
      <pc:sldChg chg="add">
        <pc:chgData name="Ari LiVigni" userId="S::arilivigni@microsoft.com::08a7a3e9-5bc6-4a59-ad2a-899d7536353a" providerId="AD" clId="Web-{AB99413D-4F11-9A29-0AD3-BF8F1CAEFB33}" dt="2025-03-11T20:41:30.828" v="4"/>
        <pc:sldMkLst>
          <pc:docMk/>
          <pc:sldMk cId="458529531" sldId="1995"/>
        </pc:sldMkLst>
      </pc:sldChg>
      <pc:sldChg chg="add">
        <pc:chgData name="Ari LiVigni" userId="S::arilivigni@microsoft.com::08a7a3e9-5bc6-4a59-ad2a-899d7536353a" providerId="AD" clId="Web-{AB99413D-4F11-9A29-0AD3-BF8F1CAEFB33}" dt="2025-03-11T20:41:31.766" v="26"/>
        <pc:sldMkLst>
          <pc:docMk/>
          <pc:sldMk cId="4178565498" sldId="2051"/>
        </pc:sldMkLst>
      </pc:sldChg>
      <pc:sldChg chg="add">
        <pc:chgData name="Ari LiVigni" userId="S::arilivigni@microsoft.com::08a7a3e9-5bc6-4a59-ad2a-899d7536353a" providerId="AD" clId="Web-{AB99413D-4F11-9A29-0AD3-BF8F1CAEFB33}" dt="2025-03-11T20:41:31.891" v="30"/>
        <pc:sldMkLst>
          <pc:docMk/>
          <pc:sldMk cId="42370148" sldId="2076137992"/>
        </pc:sldMkLst>
      </pc:sldChg>
      <pc:sldChg chg="add">
        <pc:chgData name="Ari LiVigni" userId="S::arilivigni@microsoft.com::08a7a3e9-5bc6-4a59-ad2a-899d7536353a" providerId="AD" clId="Web-{AB99413D-4F11-9A29-0AD3-BF8F1CAEFB33}" dt="2025-03-11T20:41:31.953" v="32"/>
        <pc:sldMkLst>
          <pc:docMk/>
          <pc:sldMk cId="510793352" sldId="2076137993"/>
        </pc:sldMkLst>
      </pc:sldChg>
      <pc:sldChg chg="add">
        <pc:chgData name="Ari LiVigni" userId="S::arilivigni@microsoft.com::08a7a3e9-5bc6-4a59-ad2a-899d7536353a" providerId="AD" clId="Web-{AB99413D-4F11-9A29-0AD3-BF8F1CAEFB33}" dt="2025-03-11T20:41:31.922" v="31"/>
        <pc:sldMkLst>
          <pc:docMk/>
          <pc:sldMk cId="2893538141" sldId="2076137994"/>
        </pc:sldMkLst>
      </pc:sldChg>
      <pc:sldChg chg="add">
        <pc:chgData name="Ari LiVigni" userId="S::arilivigni@microsoft.com::08a7a3e9-5bc6-4a59-ad2a-899d7536353a" providerId="AD" clId="Web-{AB99413D-4F11-9A29-0AD3-BF8F1CAEFB33}" dt="2025-03-11T20:41:30.907" v="6"/>
        <pc:sldMkLst>
          <pc:docMk/>
          <pc:sldMk cId="991268898" sldId="2147479480"/>
        </pc:sldMkLst>
      </pc:sldChg>
      <pc:sldChg chg="add">
        <pc:chgData name="Ari LiVigni" userId="S::arilivigni@microsoft.com::08a7a3e9-5bc6-4a59-ad2a-899d7536353a" providerId="AD" clId="Web-{AB99413D-4F11-9A29-0AD3-BF8F1CAEFB33}" dt="2025-03-11T20:41:31.985" v="33"/>
        <pc:sldMkLst>
          <pc:docMk/>
          <pc:sldMk cId="3112756046" sldId="2147479481"/>
        </pc:sldMkLst>
      </pc:sldChg>
      <pc:sldChg chg="add">
        <pc:chgData name="Ari LiVigni" userId="S::arilivigni@microsoft.com::08a7a3e9-5bc6-4a59-ad2a-899d7536353a" providerId="AD" clId="Web-{AB99413D-4F11-9A29-0AD3-BF8F1CAEFB33}" dt="2025-03-11T20:41:32.016" v="34"/>
        <pc:sldMkLst>
          <pc:docMk/>
          <pc:sldMk cId="349247145" sldId="2147479482"/>
        </pc:sldMkLst>
      </pc:sldChg>
      <pc:sldChg chg="add">
        <pc:chgData name="Ari LiVigni" userId="S::arilivigni@microsoft.com::08a7a3e9-5bc6-4a59-ad2a-899d7536353a" providerId="AD" clId="Web-{AB99413D-4F11-9A29-0AD3-BF8F1CAEFB33}" dt="2025-03-11T20:41:32.047" v="35"/>
        <pc:sldMkLst>
          <pc:docMk/>
          <pc:sldMk cId="2134538565" sldId="2147479483"/>
        </pc:sldMkLst>
      </pc:sldChg>
      <pc:sldChg chg="add">
        <pc:chgData name="Ari LiVigni" userId="S::arilivigni@microsoft.com::08a7a3e9-5bc6-4a59-ad2a-899d7536353a" providerId="AD" clId="Web-{AB99413D-4F11-9A29-0AD3-BF8F1CAEFB33}" dt="2025-03-11T20:41:32.078" v="36"/>
        <pc:sldMkLst>
          <pc:docMk/>
          <pc:sldMk cId="175102725" sldId="2147479484"/>
        </pc:sldMkLst>
      </pc:sldChg>
      <pc:sldChg chg="add">
        <pc:chgData name="Ari LiVigni" userId="S::arilivigni@microsoft.com::08a7a3e9-5bc6-4a59-ad2a-899d7536353a" providerId="AD" clId="Web-{AB99413D-4F11-9A29-0AD3-BF8F1CAEFB33}" dt="2025-03-11T20:41:32.125" v="37"/>
        <pc:sldMkLst>
          <pc:docMk/>
          <pc:sldMk cId="3303156803" sldId="2147479485"/>
        </pc:sldMkLst>
      </pc:sldChg>
      <pc:sldChg chg="add">
        <pc:chgData name="Ari LiVigni" userId="S::arilivigni@microsoft.com::08a7a3e9-5bc6-4a59-ad2a-899d7536353a" providerId="AD" clId="Web-{AB99413D-4F11-9A29-0AD3-BF8F1CAEFB33}" dt="2025-03-11T20:41:30.860" v="5"/>
        <pc:sldMkLst>
          <pc:docMk/>
          <pc:sldMk cId="312984688" sldId="2147479486"/>
        </pc:sldMkLst>
      </pc:sldChg>
      <pc:sldChg chg="add">
        <pc:chgData name="Ari LiVigni" userId="S::arilivigni@microsoft.com::08a7a3e9-5bc6-4a59-ad2a-899d7536353a" providerId="AD" clId="Web-{AB99413D-4F11-9A29-0AD3-BF8F1CAEFB33}" dt="2025-03-11T20:41:32.547" v="50"/>
        <pc:sldMkLst>
          <pc:docMk/>
          <pc:sldMk cId="3974984457" sldId="2147479495"/>
        </pc:sldMkLst>
      </pc:sldChg>
      <pc:sldChg chg="add">
        <pc:chgData name="Ari LiVigni" userId="S::arilivigni@microsoft.com::08a7a3e9-5bc6-4a59-ad2a-899d7536353a" providerId="AD" clId="Web-{AB99413D-4F11-9A29-0AD3-BF8F1CAEFB33}" dt="2025-03-11T20:41:32.735" v="57"/>
        <pc:sldMkLst>
          <pc:docMk/>
          <pc:sldMk cId="4100305181" sldId="2147479497"/>
        </pc:sldMkLst>
      </pc:sldChg>
      <pc:sldChg chg="add mod modShow">
        <pc:chgData name="Ari LiVigni" userId="S::arilivigni@microsoft.com::08a7a3e9-5bc6-4a59-ad2a-899d7536353a" providerId="AD" clId="Web-{AB99413D-4F11-9A29-0AD3-BF8F1CAEFB33}" dt="2025-03-11T23:08:05.448" v="273"/>
        <pc:sldMkLst>
          <pc:docMk/>
          <pc:sldMk cId="782770375" sldId="2147479526"/>
        </pc:sldMkLst>
      </pc:sldChg>
      <pc:sldChg chg="add">
        <pc:chgData name="Ari LiVigni" userId="S::arilivigni@microsoft.com::08a7a3e9-5bc6-4a59-ad2a-899d7536353a" providerId="AD" clId="Web-{AB99413D-4F11-9A29-0AD3-BF8F1CAEFB33}" dt="2025-03-11T20:41:32.407" v="44"/>
        <pc:sldMkLst>
          <pc:docMk/>
          <pc:sldMk cId="4061082036" sldId="2147479528"/>
        </pc:sldMkLst>
      </pc:sldChg>
      <pc:sldChg chg="add">
        <pc:chgData name="Ari LiVigni" userId="S::arilivigni@microsoft.com::08a7a3e9-5bc6-4a59-ad2a-899d7536353a" providerId="AD" clId="Web-{AB99413D-4F11-9A29-0AD3-BF8F1CAEFB33}" dt="2025-03-11T20:41:31.032" v="8"/>
        <pc:sldMkLst>
          <pc:docMk/>
          <pc:sldMk cId="2897246103" sldId="2147479538"/>
        </pc:sldMkLst>
      </pc:sldChg>
      <pc:sldChg chg="add mod modShow">
        <pc:chgData name="Ari LiVigni" userId="S::arilivigni@microsoft.com::08a7a3e9-5bc6-4a59-ad2a-899d7536353a" providerId="AD" clId="Web-{AB99413D-4F11-9A29-0AD3-BF8F1CAEFB33}" dt="2025-03-11T23:06:40.680" v="266"/>
        <pc:sldMkLst>
          <pc:docMk/>
          <pc:sldMk cId="1080857811" sldId="2147479540"/>
        </pc:sldMkLst>
      </pc:sldChg>
      <pc:sldChg chg="add">
        <pc:chgData name="Ari LiVigni" userId="S::arilivigni@microsoft.com::08a7a3e9-5bc6-4a59-ad2a-899d7536353a" providerId="AD" clId="Web-{AB99413D-4F11-9A29-0AD3-BF8F1CAEFB33}" dt="2025-03-11T20:41:32.422" v="45"/>
        <pc:sldMkLst>
          <pc:docMk/>
          <pc:sldMk cId="1150240675" sldId="2147479541"/>
        </pc:sldMkLst>
      </pc:sldChg>
      <pc:sldChg chg="add">
        <pc:chgData name="Ari LiVigni" userId="S::arilivigni@microsoft.com::08a7a3e9-5bc6-4a59-ad2a-899d7536353a" providerId="AD" clId="Web-{AB99413D-4F11-9A29-0AD3-BF8F1CAEFB33}" dt="2025-03-11T20:41:30.938" v="7"/>
        <pc:sldMkLst>
          <pc:docMk/>
          <pc:sldMk cId="1598656140" sldId="2147479551"/>
        </pc:sldMkLst>
      </pc:sldChg>
      <pc:sldChg chg="add mod modShow">
        <pc:chgData name="Ari LiVigni" userId="S::arilivigni@microsoft.com::08a7a3e9-5bc6-4a59-ad2a-899d7536353a" providerId="AD" clId="Web-{AB99413D-4F11-9A29-0AD3-BF8F1CAEFB33}" dt="2025-03-11T23:06:40.805" v="267"/>
        <pc:sldMkLst>
          <pc:docMk/>
          <pc:sldMk cId="1426294256" sldId="2147479553"/>
        </pc:sldMkLst>
      </pc:sldChg>
      <pc:sldChg chg="add mod modShow">
        <pc:chgData name="Ari LiVigni" userId="S::arilivigni@microsoft.com::08a7a3e9-5bc6-4a59-ad2a-899d7536353a" providerId="AD" clId="Web-{AB99413D-4F11-9A29-0AD3-BF8F1CAEFB33}" dt="2025-03-11T23:07:28.056" v="268"/>
        <pc:sldMkLst>
          <pc:docMk/>
          <pc:sldMk cId="782785895" sldId="2147479554"/>
        </pc:sldMkLst>
      </pc:sldChg>
      <pc:sldChg chg="add mod modShow">
        <pc:chgData name="Ari LiVigni" userId="S::arilivigni@microsoft.com::08a7a3e9-5bc6-4a59-ad2a-899d7536353a" providerId="AD" clId="Web-{AB99413D-4F11-9A29-0AD3-BF8F1CAEFB33}" dt="2025-03-11T23:07:30.275" v="269"/>
        <pc:sldMkLst>
          <pc:docMk/>
          <pc:sldMk cId="1600146581" sldId="2147479555"/>
        </pc:sldMkLst>
      </pc:sldChg>
      <pc:sldChg chg="add ord">
        <pc:chgData name="Ari LiVigni" userId="S::arilivigni@microsoft.com::08a7a3e9-5bc6-4a59-ad2a-899d7536353a" providerId="AD" clId="Web-{AB99413D-4F11-9A29-0AD3-BF8F1CAEFB33}" dt="2025-03-11T23:03:11.674" v="222"/>
        <pc:sldMkLst>
          <pc:docMk/>
          <pc:sldMk cId="4077918239" sldId="2147479556"/>
        </pc:sldMkLst>
      </pc:sldChg>
      <pc:sldChg chg="add mod modShow">
        <pc:chgData name="Ari LiVigni" userId="S::arilivigni@microsoft.com::08a7a3e9-5bc6-4a59-ad2a-899d7536353a" providerId="AD" clId="Web-{AB99413D-4F11-9A29-0AD3-BF8F1CAEFB33}" dt="2025-03-11T23:07:36.634" v="271"/>
        <pc:sldMkLst>
          <pc:docMk/>
          <pc:sldMk cId="3391733102" sldId="2147479557"/>
        </pc:sldMkLst>
      </pc:sldChg>
      <pc:sldChg chg="add mod modShow">
        <pc:chgData name="Ari LiVigni" userId="S::arilivigni@microsoft.com::08a7a3e9-5bc6-4a59-ad2a-899d7536353a" providerId="AD" clId="Web-{AB99413D-4F11-9A29-0AD3-BF8F1CAEFB33}" dt="2025-03-11T23:07:38.916" v="272"/>
        <pc:sldMkLst>
          <pc:docMk/>
          <pc:sldMk cId="3044642874" sldId="2147479558"/>
        </pc:sldMkLst>
      </pc:sldChg>
      <pc:sldChg chg="add">
        <pc:chgData name="Ari LiVigni" userId="S::arilivigni@microsoft.com::08a7a3e9-5bc6-4a59-ad2a-899d7536353a" providerId="AD" clId="Web-{AB99413D-4F11-9A29-0AD3-BF8F1CAEFB33}" dt="2025-03-11T20:41:31.469" v="19"/>
        <pc:sldMkLst>
          <pc:docMk/>
          <pc:sldMk cId="2213266718" sldId="2147479559"/>
        </pc:sldMkLst>
      </pc:sldChg>
      <pc:sldChg chg="modSp add">
        <pc:chgData name="Ari LiVigni" userId="S::arilivigni@microsoft.com::08a7a3e9-5bc6-4a59-ad2a-899d7536353a" providerId="AD" clId="Web-{AB99413D-4F11-9A29-0AD3-BF8F1CAEFB33}" dt="2025-03-11T23:04:38.302" v="263" actId="14100"/>
        <pc:sldMkLst>
          <pc:docMk/>
          <pc:sldMk cId="2391809088" sldId="2147479560"/>
        </pc:sldMkLst>
        <pc:spChg chg="mod">
          <ac:chgData name="Ari LiVigni" userId="S::arilivigni@microsoft.com::08a7a3e9-5bc6-4a59-ad2a-899d7536353a" providerId="AD" clId="Web-{AB99413D-4F11-9A29-0AD3-BF8F1CAEFB33}" dt="2025-03-11T23:04:05.910" v="242" actId="14100"/>
          <ac:spMkLst>
            <pc:docMk/>
            <pc:sldMk cId="2391809088" sldId="2147479560"/>
            <ac:spMk id="4" creationId="{9AF6839D-90E1-ED08-92CB-7D76F52B2E73}"/>
          </ac:spMkLst>
        </pc:spChg>
        <pc:spChg chg="mod">
          <ac:chgData name="Ari LiVigni" userId="S::arilivigni@microsoft.com::08a7a3e9-5bc6-4a59-ad2a-899d7536353a" providerId="AD" clId="Web-{AB99413D-4F11-9A29-0AD3-BF8F1CAEFB33}" dt="2025-03-11T23:04:38.302" v="263" actId="14100"/>
          <ac:spMkLst>
            <pc:docMk/>
            <pc:sldMk cId="2391809088" sldId="2147479560"/>
            <ac:spMk id="5" creationId="{EE3C81B1-EEBB-53A6-CAED-E62F797DF763}"/>
          </ac:spMkLst>
        </pc:spChg>
      </pc:sldChg>
      <pc:sldChg chg="add">
        <pc:chgData name="Ari LiVigni" userId="S::arilivigni@microsoft.com::08a7a3e9-5bc6-4a59-ad2a-899d7536353a" providerId="AD" clId="Web-{AB99413D-4F11-9A29-0AD3-BF8F1CAEFB33}" dt="2025-03-11T20:41:32.485" v="47"/>
        <pc:sldMkLst>
          <pc:docMk/>
          <pc:sldMk cId="1651559515" sldId="2147479561"/>
        </pc:sldMkLst>
      </pc:sldChg>
      <pc:sldChg chg="add">
        <pc:chgData name="Ari LiVigni" userId="S::arilivigni@microsoft.com::08a7a3e9-5bc6-4a59-ad2a-899d7536353a" providerId="AD" clId="Web-{AB99413D-4F11-9A29-0AD3-BF8F1CAEFB33}" dt="2025-03-11T20:41:32.453" v="46"/>
        <pc:sldMkLst>
          <pc:docMk/>
          <pc:sldMk cId="2216091141" sldId="2147479562"/>
        </pc:sldMkLst>
      </pc:sldChg>
      <pc:sldChg chg="add">
        <pc:chgData name="Ari LiVigni" userId="S::arilivigni@microsoft.com::08a7a3e9-5bc6-4a59-ad2a-899d7536353a" providerId="AD" clId="Web-{AB99413D-4F11-9A29-0AD3-BF8F1CAEFB33}" dt="2025-03-11T20:41:32.500" v="48"/>
        <pc:sldMkLst>
          <pc:docMk/>
          <pc:sldMk cId="2114220883" sldId="2147479564"/>
        </pc:sldMkLst>
      </pc:sldChg>
      <pc:sldChg chg="add">
        <pc:chgData name="Ari LiVigni" userId="S::arilivigni@microsoft.com::08a7a3e9-5bc6-4a59-ad2a-899d7536353a" providerId="AD" clId="Web-{AB99413D-4F11-9A29-0AD3-BF8F1CAEFB33}" dt="2025-03-11T20:41:32.578" v="51"/>
        <pc:sldMkLst>
          <pc:docMk/>
          <pc:sldMk cId="1726140245" sldId="2147479565"/>
        </pc:sldMkLst>
      </pc:sldChg>
      <pc:sldChg chg="add">
        <pc:chgData name="Ari LiVigni" userId="S::arilivigni@microsoft.com::08a7a3e9-5bc6-4a59-ad2a-899d7536353a" providerId="AD" clId="Web-{AB99413D-4F11-9A29-0AD3-BF8F1CAEFB33}" dt="2025-03-11T20:41:32.594" v="52"/>
        <pc:sldMkLst>
          <pc:docMk/>
          <pc:sldMk cId="2985517054" sldId="2147479566"/>
        </pc:sldMkLst>
      </pc:sldChg>
      <pc:sldChg chg="add">
        <pc:chgData name="Ari LiVigni" userId="S::arilivigni@microsoft.com::08a7a3e9-5bc6-4a59-ad2a-899d7536353a" providerId="AD" clId="Web-{AB99413D-4F11-9A29-0AD3-BF8F1CAEFB33}" dt="2025-03-11T20:41:32.625" v="53"/>
        <pc:sldMkLst>
          <pc:docMk/>
          <pc:sldMk cId="1146473051" sldId="2147479567"/>
        </pc:sldMkLst>
      </pc:sldChg>
      <pc:sldChg chg="add">
        <pc:chgData name="Ari LiVigni" userId="S::arilivigni@microsoft.com::08a7a3e9-5bc6-4a59-ad2a-899d7536353a" providerId="AD" clId="Web-{AB99413D-4F11-9A29-0AD3-BF8F1CAEFB33}" dt="2025-03-11T20:41:32.657" v="54"/>
        <pc:sldMkLst>
          <pc:docMk/>
          <pc:sldMk cId="1595818939" sldId="2147479568"/>
        </pc:sldMkLst>
      </pc:sldChg>
      <pc:sldChg chg="add">
        <pc:chgData name="Ari LiVigni" userId="S::arilivigni@microsoft.com::08a7a3e9-5bc6-4a59-ad2a-899d7536353a" providerId="AD" clId="Web-{AB99413D-4F11-9A29-0AD3-BF8F1CAEFB33}" dt="2025-03-11T20:41:32.532" v="49"/>
        <pc:sldMkLst>
          <pc:docMk/>
          <pc:sldMk cId="2893976867" sldId="2147479569"/>
        </pc:sldMkLst>
      </pc:sldChg>
      <pc:sldChg chg="add">
        <pc:chgData name="Ari LiVigni" userId="S::arilivigni@microsoft.com::08a7a3e9-5bc6-4a59-ad2a-899d7536353a" providerId="AD" clId="Web-{AB99413D-4F11-9A29-0AD3-BF8F1CAEFB33}" dt="2025-03-11T20:41:32.282" v="41"/>
        <pc:sldMkLst>
          <pc:docMk/>
          <pc:sldMk cId="2893079036" sldId="2147479584"/>
        </pc:sldMkLst>
      </pc:sldChg>
      <pc:sldChg chg="add">
        <pc:chgData name="Ari LiVigni" userId="S::arilivigni@microsoft.com::08a7a3e9-5bc6-4a59-ad2a-899d7536353a" providerId="AD" clId="Web-{AB99413D-4F11-9A29-0AD3-BF8F1CAEFB33}" dt="2025-03-11T20:41:31.563" v="21"/>
        <pc:sldMkLst>
          <pc:docMk/>
          <pc:sldMk cId="1163207695" sldId="2147480281"/>
        </pc:sldMkLst>
      </pc:sldChg>
      <pc:sldChg chg="add">
        <pc:chgData name="Ari LiVigni" userId="S::arilivigni@microsoft.com::08a7a3e9-5bc6-4a59-ad2a-899d7536353a" providerId="AD" clId="Web-{AB99413D-4F11-9A29-0AD3-BF8F1CAEFB33}" dt="2025-03-11T20:41:31.594" v="22"/>
        <pc:sldMkLst>
          <pc:docMk/>
          <pc:sldMk cId="548101622" sldId="2147480282"/>
        </pc:sldMkLst>
      </pc:sldChg>
      <pc:sldChg chg="add">
        <pc:chgData name="Ari LiVigni" userId="S::arilivigni@microsoft.com::08a7a3e9-5bc6-4a59-ad2a-899d7536353a" providerId="AD" clId="Web-{AB99413D-4F11-9A29-0AD3-BF8F1CAEFB33}" dt="2025-03-11T20:41:32.672" v="55"/>
        <pc:sldMkLst>
          <pc:docMk/>
          <pc:sldMk cId="2196158283" sldId="2147480283"/>
        </pc:sldMkLst>
      </pc:sldChg>
      <pc:sldChg chg="add">
        <pc:chgData name="Ari LiVigni" userId="S::arilivigni@microsoft.com::08a7a3e9-5bc6-4a59-ad2a-899d7536353a" providerId="AD" clId="Web-{AB99413D-4F11-9A29-0AD3-BF8F1CAEFB33}" dt="2025-03-11T20:41:32.703" v="56"/>
        <pc:sldMkLst>
          <pc:docMk/>
          <pc:sldMk cId="365271944" sldId="2147480284"/>
        </pc:sldMkLst>
      </pc:sldChg>
      <pc:sldChg chg="add">
        <pc:chgData name="Ari LiVigni" userId="S::arilivigni@microsoft.com::08a7a3e9-5bc6-4a59-ad2a-899d7536353a" providerId="AD" clId="Web-{AB99413D-4F11-9A29-0AD3-BF8F1CAEFB33}" dt="2025-03-11T20:41:30.797" v="3"/>
        <pc:sldMkLst>
          <pc:docMk/>
          <pc:sldMk cId="3102919688" sldId="2147480285"/>
        </pc:sldMkLst>
      </pc:sldChg>
      <pc:sldChg chg="add">
        <pc:chgData name="Ari LiVigni" userId="S::arilivigni@microsoft.com::08a7a3e9-5bc6-4a59-ad2a-899d7536353a" providerId="AD" clId="Web-{AB99413D-4F11-9A29-0AD3-BF8F1CAEFB33}" dt="2025-03-11T20:41:31.141" v="10"/>
        <pc:sldMkLst>
          <pc:docMk/>
          <pc:sldMk cId="2447513678" sldId="2147480287"/>
        </pc:sldMkLst>
      </pc:sldChg>
      <pc:sldChg chg="add">
        <pc:chgData name="Ari LiVigni" userId="S::arilivigni@microsoft.com::08a7a3e9-5bc6-4a59-ad2a-899d7536353a" providerId="AD" clId="Web-{AB99413D-4F11-9A29-0AD3-BF8F1CAEFB33}" dt="2025-03-11T20:41:31.797" v="27"/>
        <pc:sldMkLst>
          <pc:docMk/>
          <pc:sldMk cId="2713035480" sldId="2147481397"/>
        </pc:sldMkLst>
      </pc:sldChg>
      <pc:sldChg chg="add">
        <pc:chgData name="Ari LiVigni" userId="S::arilivigni@microsoft.com::08a7a3e9-5bc6-4a59-ad2a-899d7536353a" providerId="AD" clId="Web-{AB99413D-4F11-9A29-0AD3-BF8F1CAEFB33}" dt="2025-03-11T20:41:32.375" v="43"/>
        <pc:sldMkLst>
          <pc:docMk/>
          <pc:sldMk cId="2609248700" sldId="2147481404"/>
        </pc:sldMkLst>
      </pc:sldChg>
      <pc:sldChg chg="add">
        <pc:chgData name="Ari LiVigni" userId="S::arilivigni@microsoft.com::08a7a3e9-5bc6-4a59-ad2a-899d7536353a" providerId="AD" clId="Web-{AB99413D-4F11-9A29-0AD3-BF8F1CAEFB33}" dt="2025-03-11T20:41:32.907" v="62"/>
        <pc:sldMkLst>
          <pc:docMk/>
          <pc:sldMk cId="826923198" sldId="2147481406"/>
        </pc:sldMkLst>
      </pc:sldChg>
      <pc:sldChg chg="add">
        <pc:chgData name="Ari LiVigni" userId="S::arilivigni@microsoft.com::08a7a3e9-5bc6-4a59-ad2a-899d7536353a" providerId="AD" clId="Web-{AB99413D-4F11-9A29-0AD3-BF8F1CAEFB33}" dt="2025-03-11T20:41:32.766" v="58"/>
        <pc:sldMkLst>
          <pc:docMk/>
          <pc:sldMk cId="1669434045" sldId="2147481436"/>
        </pc:sldMkLst>
      </pc:sldChg>
      <pc:sldChg chg="add">
        <pc:chgData name="Ari LiVigni" userId="S::arilivigni@microsoft.com::08a7a3e9-5bc6-4a59-ad2a-899d7536353a" providerId="AD" clId="Web-{AB99413D-4F11-9A29-0AD3-BF8F1CAEFB33}" dt="2025-03-11T20:41:32.797" v="59"/>
        <pc:sldMkLst>
          <pc:docMk/>
          <pc:sldMk cId="2690459823" sldId="2147481437"/>
        </pc:sldMkLst>
      </pc:sldChg>
      <pc:sldChg chg="add">
        <pc:chgData name="Ari LiVigni" userId="S::arilivigni@microsoft.com::08a7a3e9-5bc6-4a59-ad2a-899d7536353a" providerId="AD" clId="Web-{AB99413D-4F11-9A29-0AD3-BF8F1CAEFB33}" dt="2025-03-11T20:41:32.844" v="60"/>
        <pc:sldMkLst>
          <pc:docMk/>
          <pc:sldMk cId="2820025728" sldId="2147481438"/>
        </pc:sldMkLst>
      </pc:sldChg>
      <pc:sldChg chg="add">
        <pc:chgData name="Ari LiVigni" userId="S::arilivigni@microsoft.com::08a7a3e9-5bc6-4a59-ad2a-899d7536353a" providerId="AD" clId="Web-{AB99413D-4F11-9A29-0AD3-BF8F1CAEFB33}" dt="2025-03-11T20:41:31.625" v="23"/>
        <pc:sldMkLst>
          <pc:docMk/>
          <pc:sldMk cId="3762087355" sldId="2147481439"/>
        </pc:sldMkLst>
      </pc:sldChg>
      <pc:sldChg chg="add">
        <pc:chgData name="Ari LiVigni" userId="S::arilivigni@microsoft.com::08a7a3e9-5bc6-4a59-ad2a-899d7536353a" providerId="AD" clId="Web-{AB99413D-4F11-9A29-0AD3-BF8F1CAEFB33}" dt="2025-03-11T20:41:31.672" v="24"/>
        <pc:sldMkLst>
          <pc:docMk/>
          <pc:sldMk cId="2959999365" sldId="2147481440"/>
        </pc:sldMkLst>
      </pc:sldChg>
      <pc:sldChg chg="add">
        <pc:chgData name="Ari LiVigni" userId="S::arilivigni@microsoft.com::08a7a3e9-5bc6-4a59-ad2a-899d7536353a" providerId="AD" clId="Web-{AB99413D-4F11-9A29-0AD3-BF8F1CAEFB33}" dt="2025-03-11T20:41:31.719" v="25"/>
        <pc:sldMkLst>
          <pc:docMk/>
          <pc:sldMk cId="1925754934" sldId="2147481441"/>
        </pc:sldMkLst>
      </pc:sldChg>
      <pc:sldChg chg="add">
        <pc:chgData name="Ari LiVigni" userId="S::arilivigni@microsoft.com::08a7a3e9-5bc6-4a59-ad2a-899d7536353a" providerId="AD" clId="Web-{AB99413D-4F11-9A29-0AD3-BF8F1CAEFB33}" dt="2025-03-11T20:41:32.875" v="61"/>
        <pc:sldMkLst>
          <pc:docMk/>
          <pc:sldMk cId="818733012" sldId="2147481442"/>
        </pc:sldMkLst>
      </pc:sldChg>
      <pc:sldChg chg="add">
        <pc:chgData name="Ari LiVigni" userId="S::arilivigni@microsoft.com::08a7a3e9-5bc6-4a59-ad2a-899d7536353a" providerId="AD" clId="Web-{AB99413D-4F11-9A29-0AD3-BF8F1CAEFB33}" dt="2025-03-11T20:41:32.313" v="42"/>
        <pc:sldMkLst>
          <pc:docMk/>
          <pc:sldMk cId="637555728" sldId="2147481443"/>
        </pc:sldMkLst>
      </pc:sldChg>
      <pc:sldChg chg="delSp modSp add del replId">
        <pc:chgData name="Ari LiVigni" userId="S::arilivigni@microsoft.com::08a7a3e9-5bc6-4a59-ad2a-899d7536353a" providerId="AD" clId="Web-{AB99413D-4F11-9A29-0AD3-BF8F1CAEFB33}" dt="2025-03-11T23:05:54.491" v="265"/>
        <pc:sldMkLst>
          <pc:docMk/>
          <pc:sldMk cId="3119817130" sldId="2147481444"/>
        </pc:sldMkLst>
      </pc:sldChg>
      <pc:sldMasterChg chg="addSldLayout">
        <pc:chgData name="Ari LiVigni" userId="S::arilivigni@microsoft.com::08a7a3e9-5bc6-4a59-ad2a-899d7536353a" providerId="AD" clId="Web-{AB99413D-4F11-9A29-0AD3-BF8F1CAEFB33}" dt="2025-03-11T20:41:32.735" v="57"/>
        <pc:sldMasterMkLst>
          <pc:docMk/>
          <pc:sldMasterMk cId="2460954070" sldId="2147483660"/>
        </pc:sldMasterMkLst>
        <pc:sldLayoutChg chg="add">
          <pc:chgData name="Ari LiVigni" userId="S::arilivigni@microsoft.com::08a7a3e9-5bc6-4a59-ad2a-899d7536353a" providerId="AD" clId="Web-{AB99413D-4F11-9A29-0AD3-BF8F1CAEFB33}" dt="2025-03-11T20:39:41.090" v="0"/>
          <pc:sldLayoutMkLst>
            <pc:docMk/>
            <pc:sldMasterMk cId="2460954070" sldId="2147483660"/>
            <pc:sldLayoutMk cId="2225262660" sldId="2147483672"/>
          </pc:sldLayoutMkLst>
        </pc:sldLayoutChg>
        <pc:sldLayoutChg chg="add">
          <pc:chgData name="Ari LiVigni" userId="S::arilivigni@microsoft.com::08a7a3e9-5bc6-4a59-ad2a-899d7536353a" providerId="AD" clId="Web-{AB99413D-4F11-9A29-0AD3-BF8F1CAEFB33}" dt="2025-03-11T20:41:30.797" v="3"/>
          <pc:sldLayoutMkLst>
            <pc:docMk/>
            <pc:sldMasterMk cId="2460954070" sldId="2147483660"/>
            <pc:sldLayoutMk cId="1991338263" sldId="2147483673"/>
          </pc:sldLayoutMkLst>
        </pc:sldLayoutChg>
        <pc:sldLayoutChg chg="add">
          <pc:chgData name="Ari LiVigni" userId="S::arilivigni@microsoft.com::08a7a3e9-5bc6-4a59-ad2a-899d7536353a" providerId="AD" clId="Web-{AB99413D-4F11-9A29-0AD3-BF8F1CAEFB33}" dt="2025-03-11T20:41:31.188" v="11"/>
          <pc:sldLayoutMkLst>
            <pc:docMk/>
            <pc:sldMasterMk cId="2460954070" sldId="2147483660"/>
            <pc:sldLayoutMk cId="833903986" sldId="2147483674"/>
          </pc:sldLayoutMkLst>
        </pc:sldLayoutChg>
        <pc:sldLayoutChg chg="add">
          <pc:chgData name="Ari LiVigni" userId="S::arilivigni@microsoft.com::08a7a3e9-5bc6-4a59-ad2a-899d7536353a" providerId="AD" clId="Web-{AB99413D-4F11-9A29-0AD3-BF8F1CAEFB33}" dt="2025-03-11T20:41:31.235" v="12"/>
          <pc:sldLayoutMkLst>
            <pc:docMk/>
            <pc:sldMasterMk cId="2460954070" sldId="2147483660"/>
            <pc:sldLayoutMk cId="3027378330" sldId="2147483675"/>
          </pc:sldLayoutMkLst>
        </pc:sldLayoutChg>
        <pc:sldLayoutChg chg="add">
          <pc:chgData name="Ari LiVigni" userId="S::arilivigni@microsoft.com::08a7a3e9-5bc6-4a59-ad2a-899d7536353a" providerId="AD" clId="Web-{AB99413D-4F11-9A29-0AD3-BF8F1CAEFB33}" dt="2025-03-11T20:41:31.266" v="13"/>
          <pc:sldLayoutMkLst>
            <pc:docMk/>
            <pc:sldMasterMk cId="2460954070" sldId="2147483660"/>
            <pc:sldLayoutMk cId="103548324" sldId="2147483676"/>
          </pc:sldLayoutMkLst>
        </pc:sldLayoutChg>
        <pc:sldLayoutChg chg="add">
          <pc:chgData name="Ari LiVigni" userId="S::arilivigni@microsoft.com::08a7a3e9-5bc6-4a59-ad2a-899d7536353a" providerId="AD" clId="Web-{AB99413D-4F11-9A29-0AD3-BF8F1CAEFB33}" dt="2025-03-11T20:41:31.282" v="14"/>
          <pc:sldLayoutMkLst>
            <pc:docMk/>
            <pc:sldMasterMk cId="2460954070" sldId="2147483660"/>
            <pc:sldLayoutMk cId="853880429" sldId="2147483677"/>
          </pc:sldLayoutMkLst>
        </pc:sldLayoutChg>
        <pc:sldLayoutChg chg="add">
          <pc:chgData name="Ari LiVigni" userId="S::arilivigni@microsoft.com::08a7a3e9-5bc6-4a59-ad2a-899d7536353a" providerId="AD" clId="Web-{AB99413D-4F11-9A29-0AD3-BF8F1CAEFB33}" dt="2025-03-11T20:41:31.313" v="15"/>
          <pc:sldLayoutMkLst>
            <pc:docMk/>
            <pc:sldMasterMk cId="2460954070" sldId="2147483660"/>
            <pc:sldLayoutMk cId="3071376182" sldId="2147483678"/>
          </pc:sldLayoutMkLst>
        </pc:sldLayoutChg>
        <pc:sldLayoutChg chg="add">
          <pc:chgData name="Ari LiVigni" userId="S::arilivigni@microsoft.com::08a7a3e9-5bc6-4a59-ad2a-899d7536353a" providerId="AD" clId="Web-{AB99413D-4F11-9A29-0AD3-BF8F1CAEFB33}" dt="2025-03-11T20:41:31.344" v="16"/>
          <pc:sldLayoutMkLst>
            <pc:docMk/>
            <pc:sldMasterMk cId="2460954070" sldId="2147483660"/>
            <pc:sldLayoutMk cId="2863046213" sldId="2147483679"/>
          </pc:sldLayoutMkLst>
        </pc:sldLayoutChg>
        <pc:sldLayoutChg chg="add">
          <pc:chgData name="Ari LiVigni" userId="S::arilivigni@microsoft.com::08a7a3e9-5bc6-4a59-ad2a-899d7536353a" providerId="AD" clId="Web-{AB99413D-4F11-9A29-0AD3-BF8F1CAEFB33}" dt="2025-03-11T20:41:31.375" v="17"/>
          <pc:sldLayoutMkLst>
            <pc:docMk/>
            <pc:sldMasterMk cId="2460954070" sldId="2147483660"/>
            <pc:sldLayoutMk cId="2857254079" sldId="2147483680"/>
          </pc:sldLayoutMkLst>
        </pc:sldLayoutChg>
        <pc:sldLayoutChg chg="add">
          <pc:chgData name="Ari LiVigni" userId="S::arilivigni@microsoft.com::08a7a3e9-5bc6-4a59-ad2a-899d7536353a" providerId="AD" clId="Web-{AB99413D-4F11-9A29-0AD3-BF8F1CAEFB33}" dt="2025-03-11T20:41:31.438" v="18"/>
          <pc:sldLayoutMkLst>
            <pc:docMk/>
            <pc:sldMasterMk cId="2460954070" sldId="2147483660"/>
            <pc:sldLayoutMk cId="2223649617" sldId="2147483681"/>
          </pc:sldLayoutMkLst>
        </pc:sldLayoutChg>
        <pc:sldLayoutChg chg="add">
          <pc:chgData name="Ari LiVigni" userId="S::arilivigni@microsoft.com::08a7a3e9-5bc6-4a59-ad2a-899d7536353a" providerId="AD" clId="Web-{AB99413D-4F11-9A29-0AD3-BF8F1CAEFB33}" dt="2025-03-11T20:41:31.469" v="19"/>
          <pc:sldLayoutMkLst>
            <pc:docMk/>
            <pc:sldMasterMk cId="2460954070" sldId="2147483660"/>
            <pc:sldLayoutMk cId="427145675" sldId="2147483682"/>
          </pc:sldLayoutMkLst>
        </pc:sldLayoutChg>
        <pc:sldLayoutChg chg="add">
          <pc:chgData name="Ari LiVigni" userId="S::arilivigni@microsoft.com::08a7a3e9-5bc6-4a59-ad2a-899d7536353a" providerId="AD" clId="Web-{AB99413D-4F11-9A29-0AD3-BF8F1CAEFB33}" dt="2025-03-11T20:41:31.516" v="20"/>
          <pc:sldLayoutMkLst>
            <pc:docMk/>
            <pc:sldMasterMk cId="2460954070" sldId="2147483660"/>
            <pc:sldLayoutMk cId="2706080745" sldId="2147483683"/>
          </pc:sldLayoutMkLst>
        </pc:sldLayoutChg>
        <pc:sldLayoutChg chg="add">
          <pc:chgData name="Ari LiVigni" userId="S::arilivigni@microsoft.com::08a7a3e9-5bc6-4a59-ad2a-899d7536353a" providerId="AD" clId="Web-{AB99413D-4F11-9A29-0AD3-BF8F1CAEFB33}" dt="2025-03-11T20:41:31.563" v="21"/>
          <pc:sldLayoutMkLst>
            <pc:docMk/>
            <pc:sldMasterMk cId="2460954070" sldId="2147483660"/>
            <pc:sldLayoutMk cId="907443131" sldId="2147483684"/>
          </pc:sldLayoutMkLst>
        </pc:sldLayoutChg>
        <pc:sldLayoutChg chg="add">
          <pc:chgData name="Ari LiVigni" userId="S::arilivigni@microsoft.com::08a7a3e9-5bc6-4a59-ad2a-899d7536353a" providerId="AD" clId="Web-{AB99413D-4F11-9A29-0AD3-BF8F1CAEFB33}" dt="2025-03-11T20:41:31.594" v="22"/>
          <pc:sldLayoutMkLst>
            <pc:docMk/>
            <pc:sldMasterMk cId="2460954070" sldId="2147483660"/>
            <pc:sldLayoutMk cId="643957920" sldId="2147483685"/>
          </pc:sldLayoutMkLst>
        </pc:sldLayoutChg>
        <pc:sldLayoutChg chg="add">
          <pc:chgData name="Ari LiVigni" userId="S::arilivigni@microsoft.com::08a7a3e9-5bc6-4a59-ad2a-899d7536353a" providerId="AD" clId="Web-{AB99413D-4F11-9A29-0AD3-BF8F1CAEFB33}" dt="2025-03-11T20:41:31.625" v="23"/>
          <pc:sldLayoutMkLst>
            <pc:docMk/>
            <pc:sldMasterMk cId="2460954070" sldId="2147483660"/>
            <pc:sldLayoutMk cId="1805823518" sldId="2147483686"/>
          </pc:sldLayoutMkLst>
        </pc:sldLayoutChg>
        <pc:sldLayoutChg chg="add">
          <pc:chgData name="Ari LiVigni" userId="S::arilivigni@microsoft.com::08a7a3e9-5bc6-4a59-ad2a-899d7536353a" providerId="AD" clId="Web-{AB99413D-4F11-9A29-0AD3-BF8F1CAEFB33}" dt="2025-03-11T20:41:31.766" v="26"/>
          <pc:sldLayoutMkLst>
            <pc:docMk/>
            <pc:sldMasterMk cId="2460954070" sldId="2147483660"/>
            <pc:sldLayoutMk cId="2546460446" sldId="2147483687"/>
          </pc:sldLayoutMkLst>
        </pc:sldLayoutChg>
        <pc:sldLayoutChg chg="add">
          <pc:chgData name="Ari LiVigni" userId="S::arilivigni@microsoft.com::08a7a3e9-5bc6-4a59-ad2a-899d7536353a" providerId="AD" clId="Web-{AB99413D-4F11-9A29-0AD3-BF8F1CAEFB33}" dt="2025-03-11T20:41:31.828" v="28"/>
          <pc:sldLayoutMkLst>
            <pc:docMk/>
            <pc:sldMasterMk cId="2460954070" sldId="2147483660"/>
            <pc:sldLayoutMk cId="1550877127" sldId="2147483688"/>
          </pc:sldLayoutMkLst>
        </pc:sldLayoutChg>
        <pc:sldLayoutChg chg="add">
          <pc:chgData name="Ari LiVigni" userId="S::arilivigni@microsoft.com::08a7a3e9-5bc6-4a59-ad2a-899d7536353a" providerId="AD" clId="Web-{AB99413D-4F11-9A29-0AD3-BF8F1CAEFB33}" dt="2025-03-11T20:41:31.860" v="29"/>
          <pc:sldLayoutMkLst>
            <pc:docMk/>
            <pc:sldMasterMk cId="2460954070" sldId="2147483660"/>
            <pc:sldLayoutMk cId="450790800" sldId="2147483689"/>
          </pc:sldLayoutMkLst>
        </pc:sldLayoutChg>
        <pc:sldLayoutChg chg="add">
          <pc:chgData name="Ari LiVigni" userId="S::arilivigni@microsoft.com::08a7a3e9-5bc6-4a59-ad2a-899d7536353a" providerId="AD" clId="Web-{AB99413D-4F11-9A29-0AD3-BF8F1CAEFB33}" dt="2025-03-11T20:41:31.891" v="30"/>
          <pc:sldLayoutMkLst>
            <pc:docMk/>
            <pc:sldMasterMk cId="2460954070" sldId="2147483660"/>
            <pc:sldLayoutMk cId="3080725837" sldId="2147483690"/>
          </pc:sldLayoutMkLst>
        </pc:sldLayoutChg>
        <pc:sldLayoutChg chg="add">
          <pc:chgData name="Ari LiVigni" userId="S::arilivigni@microsoft.com::08a7a3e9-5bc6-4a59-ad2a-899d7536353a" providerId="AD" clId="Web-{AB99413D-4F11-9A29-0AD3-BF8F1CAEFB33}" dt="2025-03-11T20:41:31.922" v="31"/>
          <pc:sldLayoutMkLst>
            <pc:docMk/>
            <pc:sldMasterMk cId="2460954070" sldId="2147483660"/>
            <pc:sldLayoutMk cId="4183544722" sldId="2147483691"/>
          </pc:sldLayoutMkLst>
        </pc:sldLayoutChg>
        <pc:sldLayoutChg chg="add">
          <pc:chgData name="Ari LiVigni" userId="S::arilivigni@microsoft.com::08a7a3e9-5bc6-4a59-ad2a-899d7536353a" providerId="AD" clId="Web-{AB99413D-4F11-9A29-0AD3-BF8F1CAEFB33}" dt="2025-03-11T20:41:31.953" v="32"/>
          <pc:sldLayoutMkLst>
            <pc:docMk/>
            <pc:sldMasterMk cId="2460954070" sldId="2147483660"/>
            <pc:sldLayoutMk cId="407837626" sldId="2147483692"/>
          </pc:sldLayoutMkLst>
        </pc:sldLayoutChg>
        <pc:sldLayoutChg chg="add">
          <pc:chgData name="Ari LiVigni" userId="S::arilivigni@microsoft.com::08a7a3e9-5bc6-4a59-ad2a-899d7536353a" providerId="AD" clId="Web-{AB99413D-4F11-9A29-0AD3-BF8F1CAEFB33}" dt="2025-03-11T20:41:31.985" v="33"/>
          <pc:sldLayoutMkLst>
            <pc:docMk/>
            <pc:sldMasterMk cId="2460954070" sldId="2147483660"/>
            <pc:sldLayoutMk cId="3102218258" sldId="2147483693"/>
          </pc:sldLayoutMkLst>
        </pc:sldLayoutChg>
        <pc:sldLayoutChg chg="add">
          <pc:chgData name="Ari LiVigni" userId="S::arilivigni@microsoft.com::08a7a3e9-5bc6-4a59-ad2a-899d7536353a" providerId="AD" clId="Web-{AB99413D-4F11-9A29-0AD3-BF8F1CAEFB33}" dt="2025-03-11T20:41:32.016" v="34"/>
          <pc:sldLayoutMkLst>
            <pc:docMk/>
            <pc:sldMasterMk cId="2460954070" sldId="2147483660"/>
            <pc:sldLayoutMk cId="415053312" sldId="2147483694"/>
          </pc:sldLayoutMkLst>
        </pc:sldLayoutChg>
        <pc:sldLayoutChg chg="add">
          <pc:chgData name="Ari LiVigni" userId="S::arilivigni@microsoft.com::08a7a3e9-5bc6-4a59-ad2a-899d7536353a" providerId="AD" clId="Web-{AB99413D-4F11-9A29-0AD3-BF8F1CAEFB33}" dt="2025-03-11T20:41:32.047" v="35"/>
          <pc:sldLayoutMkLst>
            <pc:docMk/>
            <pc:sldMasterMk cId="2460954070" sldId="2147483660"/>
            <pc:sldLayoutMk cId="2812100531" sldId="2147483695"/>
          </pc:sldLayoutMkLst>
        </pc:sldLayoutChg>
        <pc:sldLayoutChg chg="add">
          <pc:chgData name="Ari LiVigni" userId="S::arilivigni@microsoft.com::08a7a3e9-5bc6-4a59-ad2a-899d7536353a" providerId="AD" clId="Web-{AB99413D-4F11-9A29-0AD3-BF8F1CAEFB33}" dt="2025-03-11T20:41:32.078" v="36"/>
          <pc:sldLayoutMkLst>
            <pc:docMk/>
            <pc:sldMasterMk cId="2460954070" sldId="2147483660"/>
            <pc:sldLayoutMk cId="75145997" sldId="2147483696"/>
          </pc:sldLayoutMkLst>
        </pc:sldLayoutChg>
        <pc:sldLayoutChg chg="add">
          <pc:chgData name="Ari LiVigni" userId="S::arilivigni@microsoft.com::08a7a3e9-5bc6-4a59-ad2a-899d7536353a" providerId="AD" clId="Web-{AB99413D-4F11-9A29-0AD3-BF8F1CAEFB33}" dt="2025-03-11T20:41:32.125" v="37"/>
          <pc:sldLayoutMkLst>
            <pc:docMk/>
            <pc:sldMasterMk cId="2460954070" sldId="2147483660"/>
            <pc:sldLayoutMk cId="1588722766" sldId="2147483697"/>
          </pc:sldLayoutMkLst>
        </pc:sldLayoutChg>
        <pc:sldLayoutChg chg="add">
          <pc:chgData name="Ari LiVigni" userId="S::arilivigni@microsoft.com::08a7a3e9-5bc6-4a59-ad2a-899d7536353a" providerId="AD" clId="Web-{AB99413D-4F11-9A29-0AD3-BF8F1CAEFB33}" dt="2025-03-11T20:41:32.172" v="38"/>
          <pc:sldLayoutMkLst>
            <pc:docMk/>
            <pc:sldMasterMk cId="2460954070" sldId="2147483660"/>
            <pc:sldLayoutMk cId="261657952" sldId="2147483698"/>
          </pc:sldLayoutMkLst>
        </pc:sldLayoutChg>
        <pc:sldLayoutChg chg="add">
          <pc:chgData name="Ari LiVigni" userId="S::arilivigni@microsoft.com::08a7a3e9-5bc6-4a59-ad2a-899d7536353a" providerId="AD" clId="Web-{AB99413D-4F11-9A29-0AD3-BF8F1CAEFB33}" dt="2025-03-11T20:41:32.219" v="39"/>
          <pc:sldLayoutMkLst>
            <pc:docMk/>
            <pc:sldMasterMk cId="2460954070" sldId="2147483660"/>
            <pc:sldLayoutMk cId="1123494654" sldId="2147483699"/>
          </pc:sldLayoutMkLst>
        </pc:sldLayoutChg>
        <pc:sldLayoutChg chg="add">
          <pc:chgData name="Ari LiVigni" userId="S::arilivigni@microsoft.com::08a7a3e9-5bc6-4a59-ad2a-899d7536353a" providerId="AD" clId="Web-{AB99413D-4F11-9A29-0AD3-BF8F1CAEFB33}" dt="2025-03-11T20:41:32.250" v="40"/>
          <pc:sldLayoutMkLst>
            <pc:docMk/>
            <pc:sldMasterMk cId="2460954070" sldId="2147483660"/>
            <pc:sldLayoutMk cId="995792729" sldId="2147483700"/>
          </pc:sldLayoutMkLst>
        </pc:sldLayoutChg>
        <pc:sldLayoutChg chg="add">
          <pc:chgData name="Ari LiVigni" userId="S::arilivigni@microsoft.com::08a7a3e9-5bc6-4a59-ad2a-899d7536353a" providerId="AD" clId="Web-{AB99413D-4F11-9A29-0AD3-BF8F1CAEFB33}" dt="2025-03-11T20:41:32.375" v="43"/>
          <pc:sldLayoutMkLst>
            <pc:docMk/>
            <pc:sldMasterMk cId="2460954070" sldId="2147483660"/>
            <pc:sldLayoutMk cId="2683704454" sldId="2147483701"/>
          </pc:sldLayoutMkLst>
        </pc:sldLayoutChg>
        <pc:sldLayoutChg chg="add">
          <pc:chgData name="Ari LiVigni" userId="S::arilivigni@microsoft.com::08a7a3e9-5bc6-4a59-ad2a-899d7536353a" providerId="AD" clId="Web-{AB99413D-4F11-9A29-0AD3-BF8F1CAEFB33}" dt="2025-03-11T20:41:32.407" v="44"/>
          <pc:sldLayoutMkLst>
            <pc:docMk/>
            <pc:sldMasterMk cId="2460954070" sldId="2147483660"/>
            <pc:sldLayoutMk cId="360486395" sldId="2147483702"/>
          </pc:sldLayoutMkLst>
        </pc:sldLayoutChg>
        <pc:sldLayoutChg chg="add">
          <pc:chgData name="Ari LiVigni" userId="S::arilivigni@microsoft.com::08a7a3e9-5bc6-4a59-ad2a-899d7536353a" providerId="AD" clId="Web-{AB99413D-4F11-9A29-0AD3-BF8F1CAEFB33}" dt="2025-03-11T20:41:32.735" v="57"/>
          <pc:sldLayoutMkLst>
            <pc:docMk/>
            <pc:sldMasterMk cId="2460954070" sldId="2147483660"/>
            <pc:sldLayoutMk cId="239854634" sldId="2147483703"/>
          </pc:sldLayoutMkLst>
        </pc:sldLayoutChg>
      </pc:sldMasterChg>
    </pc:docChg>
  </pc:docChgLst>
  <pc:docChgLst>
    <pc:chgData name="Ari LiVigni" userId="S::arilivigni@microsoft.com::08a7a3e9-5bc6-4a59-ad2a-899d7536353a" providerId="AD" clId="Web-{6DF61FD8-B8F7-3ECF-B0E6-F9B905BF16F1}"/>
    <pc:docChg chg="modSld">
      <pc:chgData name="Ari LiVigni" userId="S::arilivigni@microsoft.com::08a7a3e9-5bc6-4a59-ad2a-899d7536353a" providerId="AD" clId="Web-{6DF61FD8-B8F7-3ECF-B0E6-F9B905BF16F1}" dt="2025-03-17T20:42:24.699" v="1" actId="20577"/>
      <pc:docMkLst>
        <pc:docMk/>
      </pc:docMkLst>
      <pc:sldChg chg="modSp">
        <pc:chgData name="Ari LiVigni" userId="S::arilivigni@microsoft.com::08a7a3e9-5bc6-4a59-ad2a-899d7536353a" providerId="AD" clId="Web-{6DF61FD8-B8F7-3ECF-B0E6-F9B905BF16F1}" dt="2025-03-17T20:42:24.699" v="1" actId="20577"/>
        <pc:sldMkLst>
          <pc:docMk/>
          <pc:sldMk cId="4178565498" sldId="2051"/>
        </pc:sldMkLst>
        <pc:spChg chg="mod">
          <ac:chgData name="Ari LiVigni" userId="S::arilivigni@microsoft.com::08a7a3e9-5bc6-4a59-ad2a-899d7536353a" providerId="AD" clId="Web-{6DF61FD8-B8F7-3ECF-B0E6-F9B905BF16F1}" dt="2025-03-17T20:42:24.699" v="1" actId="20577"/>
          <ac:spMkLst>
            <pc:docMk/>
            <pc:sldMk cId="4178565498" sldId="2051"/>
            <ac:spMk id="7" creationId="{61F6BD0B-C4D8-42DE-A3A7-50D8219CE639}"/>
          </ac:spMkLst>
        </pc:spChg>
      </pc:sldChg>
    </pc:docChg>
  </pc:docChgLst>
  <pc:docChgLst>
    <pc:chgData name="Ari LiVigni" userId="S::arilivigni@microsoft.com::08a7a3e9-5bc6-4a59-ad2a-899d7536353a" providerId="AD" clId="Web-{DAC88A45-7B5E-46F5-49C9-4F933A1BA103}"/>
    <pc:docChg chg="modSld">
      <pc:chgData name="Ari LiVigni" userId="S::arilivigni@microsoft.com::08a7a3e9-5bc6-4a59-ad2a-899d7536353a" providerId="AD" clId="Web-{DAC88A45-7B5E-46F5-49C9-4F933A1BA103}" dt="2025-03-14T01:02:36.848" v="15" actId="20577"/>
      <pc:docMkLst>
        <pc:docMk/>
      </pc:docMkLst>
      <pc:sldChg chg="modSp">
        <pc:chgData name="Ari LiVigni" userId="S::arilivigni@microsoft.com::08a7a3e9-5bc6-4a59-ad2a-899d7536353a" providerId="AD" clId="Web-{DAC88A45-7B5E-46F5-49C9-4F933A1BA103}" dt="2025-03-14T01:02:27.004" v="12" actId="20577"/>
        <pc:sldMkLst>
          <pc:docMk/>
          <pc:sldMk cId="203203085" sldId="1527"/>
        </pc:sldMkLst>
        <pc:spChg chg="mod">
          <ac:chgData name="Ari LiVigni" userId="S::arilivigni@microsoft.com::08a7a3e9-5bc6-4a59-ad2a-899d7536353a" providerId="AD" clId="Web-{DAC88A45-7B5E-46F5-49C9-4F933A1BA103}" dt="2025-03-14T01:02:27.004" v="12" actId="20577"/>
          <ac:spMkLst>
            <pc:docMk/>
            <pc:sldMk cId="203203085" sldId="1527"/>
            <ac:spMk id="3" creationId="{00000000-0000-0000-0000-000000000000}"/>
          </ac:spMkLst>
        </pc:spChg>
      </pc:sldChg>
      <pc:sldChg chg="modSp">
        <pc:chgData name="Ari LiVigni" userId="S::arilivigni@microsoft.com::08a7a3e9-5bc6-4a59-ad2a-899d7536353a" providerId="AD" clId="Web-{DAC88A45-7B5E-46F5-49C9-4F933A1BA103}" dt="2025-03-14T01:01:11.658" v="2" actId="20577"/>
        <pc:sldMkLst>
          <pc:docMk/>
          <pc:sldMk cId="1793706927" sldId="1670"/>
        </pc:sldMkLst>
        <pc:spChg chg="mod">
          <ac:chgData name="Ari LiVigni" userId="S::arilivigni@microsoft.com::08a7a3e9-5bc6-4a59-ad2a-899d7536353a" providerId="AD" clId="Web-{DAC88A45-7B5E-46F5-49C9-4F933A1BA103}" dt="2025-03-14T01:01:11.658" v="2" actId="20577"/>
          <ac:spMkLst>
            <pc:docMk/>
            <pc:sldMk cId="1793706927" sldId="1670"/>
            <ac:spMk id="6" creationId="{00000000-0000-0000-0000-000000000000}"/>
          </ac:spMkLst>
        </pc:spChg>
      </pc:sldChg>
      <pc:sldChg chg="modSp">
        <pc:chgData name="Ari LiVigni" userId="S::arilivigni@microsoft.com::08a7a3e9-5bc6-4a59-ad2a-899d7536353a" providerId="AD" clId="Web-{DAC88A45-7B5E-46F5-49C9-4F933A1BA103}" dt="2025-03-14T01:02:36.848" v="15" actId="20577"/>
        <pc:sldMkLst>
          <pc:docMk/>
          <pc:sldMk cId="4178565498" sldId="2051"/>
        </pc:sldMkLst>
        <pc:spChg chg="mod">
          <ac:chgData name="Ari LiVigni" userId="S::arilivigni@microsoft.com::08a7a3e9-5bc6-4a59-ad2a-899d7536353a" providerId="AD" clId="Web-{DAC88A45-7B5E-46F5-49C9-4F933A1BA103}" dt="2025-03-14T01:02:36.848" v="15" actId="20577"/>
          <ac:spMkLst>
            <pc:docMk/>
            <pc:sldMk cId="4178565498" sldId="2051"/>
            <ac:spMk id="7" creationId="{61F6BD0B-C4D8-42DE-A3A7-50D8219CE639}"/>
          </ac:spMkLst>
        </pc:spChg>
      </pc:sldChg>
      <pc:sldChg chg="modSp">
        <pc:chgData name="Ari LiVigni" userId="S::arilivigni@microsoft.com::08a7a3e9-5bc6-4a59-ad2a-899d7536353a" providerId="AD" clId="Web-{DAC88A45-7B5E-46F5-49C9-4F933A1BA103}" dt="2025-03-14T01:01:29.721" v="4" actId="20577"/>
        <pc:sldMkLst>
          <pc:docMk/>
          <pc:sldMk cId="42370148" sldId="2076137992"/>
        </pc:sldMkLst>
        <pc:spChg chg="mod">
          <ac:chgData name="Ari LiVigni" userId="S::arilivigni@microsoft.com::08a7a3e9-5bc6-4a59-ad2a-899d7536353a" providerId="AD" clId="Web-{DAC88A45-7B5E-46F5-49C9-4F933A1BA103}" dt="2025-03-14T01:01:29.721" v="4" actId="20577"/>
          <ac:spMkLst>
            <pc:docMk/>
            <pc:sldMk cId="42370148" sldId="2076137992"/>
            <ac:spMk id="4" creationId="{C48A2588-DEEF-4466-B489-C48555FD0A80}"/>
          </ac:spMkLst>
        </pc:spChg>
      </pc:sldChg>
      <pc:sldChg chg="modSp">
        <pc:chgData name="Ari LiVigni" userId="S::arilivigni@microsoft.com::08a7a3e9-5bc6-4a59-ad2a-899d7536353a" providerId="AD" clId="Web-{DAC88A45-7B5E-46F5-49C9-4F933A1BA103}" dt="2025-03-14T01:01:01.236" v="0" actId="20577"/>
        <pc:sldMkLst>
          <pc:docMk/>
          <pc:sldMk cId="1163207695" sldId="2147480281"/>
        </pc:sldMkLst>
        <pc:spChg chg="mod">
          <ac:chgData name="Ari LiVigni" userId="S::arilivigni@microsoft.com::08a7a3e9-5bc6-4a59-ad2a-899d7536353a" providerId="AD" clId="Web-{DAC88A45-7B5E-46F5-49C9-4F933A1BA103}" dt="2025-03-14T01:01:01.236" v="0" actId="20577"/>
          <ac:spMkLst>
            <pc:docMk/>
            <pc:sldMk cId="1163207695" sldId="2147480281"/>
            <ac:spMk id="2" creationId="{2F364193-FB4B-C0FB-80EE-9C08B761270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E9FAD-5EB1-4B23-AD2F-6DFEDE98CC92}" type="datetimeFigureOut">
              <a:t>3/17/2025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C78CD1-B464-4993-8B77-9710B546B202}" type="slidenum">
              <a:t>‹#›</a:t>
            </a:fld>
            <a:endParaRPr lang="en-US"/>
          </a:p>
        </p:txBody>
      </p:sp>
    </p:spTree>
    <p:extLst>
      <p:ext uri="{BB962C8B-B14F-4D97-AF65-F5344CB8AC3E}">
        <p14:creationId xmlns:p14="http://schemas.microsoft.com/office/powerpoint/2010/main" val="4290346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88175-4F0C-569F-6B44-9C960EED36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6C69B9-0BC3-2C54-D55E-E6677DF6F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AD396-F1B6-38D2-BB2C-04A6978C48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F6B234-DC97-F632-916E-8CCB76B20DD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E9D5948-1EAD-2DE4-0439-E49849ED7FA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B3A956-F1B9-8916-C027-A49FD56B477E}"/>
              </a:ext>
            </a:extLst>
          </p:cNvPr>
          <p:cNvSpPr>
            <a:spLocks noGrp="1"/>
          </p:cNvSpPr>
          <p:nvPr>
            <p:ph type="dt" idx="12"/>
          </p:nvPr>
        </p:nvSpPr>
        <p:spPr/>
        <p:txBody>
          <a:bodyPr/>
          <a:lstStyle/>
          <a:p>
            <a:fld id="{62C61DAB-D93E-49CA-B245-379601CFE8D0}" type="datetime8">
              <a:rPr lang="en-US" smtClean="0"/>
              <a:t>3/17/2025 1:43 PM</a:t>
            </a:fld>
            <a:endParaRPr lang="en-US"/>
          </a:p>
        </p:txBody>
      </p:sp>
      <p:sp>
        <p:nvSpPr>
          <p:cNvPr id="7" name="Slide Number Placeholder 6">
            <a:extLst>
              <a:ext uri="{FF2B5EF4-FFF2-40B4-BE49-F238E27FC236}">
                <a16:creationId xmlns:a16="http://schemas.microsoft.com/office/drawing/2014/main" id="{E6AC53E3-2C8C-E6A4-D803-4D3E5EC4933B}"/>
              </a:ext>
            </a:extLst>
          </p:cNvPr>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61735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C1189-462C-6066-049B-711592885F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DB59FC-3710-0104-422C-3884154DBF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8B2AED-DE39-3D94-4730-5FE46231253A}"/>
              </a:ext>
            </a:extLst>
          </p:cNvPr>
          <p:cNvSpPr>
            <a:spLocks noGrp="1"/>
          </p:cNvSpPr>
          <p:nvPr>
            <p:ph type="body" idx="1"/>
          </p:nvPr>
        </p:nvSpPr>
        <p:spPr/>
        <p:txBody>
          <a:bodyPr/>
          <a:lstStyle/>
          <a:p>
            <a:pPr marL="0" marR="0">
              <a:lnSpc>
                <a:spcPct val="115000"/>
              </a:lnSpc>
              <a:spcAft>
                <a:spcPts val="800"/>
              </a:spcAft>
              <a:buNone/>
            </a:pPr>
            <a:r>
              <a:rPr lang="en-US" sz="11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30 sec | [Slide: Session Housekeeping &amp; Setup] (Slide 3)</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buNone/>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Here are a few quick reminders to get the most out of this session:</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 Join the GUINNESS WORLD RECORDS™ title attempt! </a:t>
            </a:r>
            <a:endParaRPr lang="en-US" sz="1100" b="0" kern="100">
              <a:effectLst/>
              <a:latin typeface="Aptos" panose="020B0004020202020204" pitchFamily="34" charset="0"/>
              <a:ea typeface="Malgun Gothic" panose="020B0503020000020004" pitchFamily="34" charset="-127"/>
              <a:cs typeface="Times New Roman" panose="02020603050405020304" pitchFamily="18" charset="0"/>
            </a:endParaRP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0" kern="100">
                <a:effectLst/>
                <a:latin typeface="Aptos" panose="020B0004020202020204" pitchFamily="34" charset="0"/>
                <a:ea typeface="Malgun Gothic" panose="020B0503020000020004" pitchFamily="34" charset="-127"/>
                <a:cs typeface="Times New Roman" panose="02020603050405020304" pitchFamily="18" charset="0"/>
              </a:rPr>
              <a:t>If you haven’t registered yet, take a moment now so you don’t miss out on this exciting record-breaking attempt. </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kern="100">
                <a:effectLst/>
                <a:latin typeface="Aptos" panose="020B0004020202020204" pitchFamily="34" charset="0"/>
                <a:ea typeface="Malgun Gothic" panose="020B0503020000020004" pitchFamily="34" charset="-127"/>
                <a:cs typeface="Times New Roman" panose="02020603050405020304" pitchFamily="18" charset="0"/>
              </a:rPr>
              <a:t>You’ll be asked to provide an email where we’ll send your badge after the session.</a:t>
            </a:r>
          </a:p>
          <a:p>
            <a:pPr marL="742950" marR="0" lvl="1" indent="-285750">
              <a:lnSpc>
                <a:spcPct val="115000"/>
              </a:lnSpc>
              <a:spcAft>
                <a:spcPts val="800"/>
              </a:spcAft>
              <a:buSzPts val="1000"/>
              <a:buFont typeface="Courier New" panose="02070309020205020404" pitchFamily="49" charset="0"/>
              <a:buChar char="o"/>
              <a:tabLst>
                <a:tab pos="914400" algn="l"/>
              </a:tabLst>
            </a:pPr>
            <a:r>
              <a:rPr lang="en-US" sz="1100" b="1"/>
              <a:t>How to earn your badge?</a:t>
            </a:r>
            <a:r>
              <a:rPr lang="en-US" sz="1100"/>
              <a:t> Attend this session and complete a simple step we’ll share at the end</a:t>
            </a:r>
            <a:r>
              <a:rPr lang="en-US" sz="500" kern="100">
                <a:effectLst/>
                <a:latin typeface="Aptos" panose="020B0004020202020204" pitchFamily="34" charset="0"/>
                <a:ea typeface="Malgun Gothic" panose="020B0503020000020004" pitchFamily="34" charset="-127"/>
                <a:cs typeface="Times New Roman" panose="02020603050405020304" pitchFamily="18" charset="0"/>
              </a:rPr>
              <a:t>!</a:t>
            </a:r>
          </a:p>
          <a:p>
            <a:pPr marL="342900" marR="0" lvl="0" indent="-342900">
              <a:lnSpc>
                <a:spcPct val="115000"/>
              </a:lnSpc>
              <a:spcAft>
                <a:spcPts val="800"/>
              </a:spcAft>
              <a:buSzPts val="1000"/>
              <a:buFont typeface="Symbol" panose="05050102010706020507" pitchFamily="18" charset="2"/>
              <a:buChar char=""/>
              <a:tabLst>
                <a:tab pos="457200" algn="l"/>
              </a:tabLst>
            </a:pPr>
            <a:r>
              <a:rPr lang="en-US" sz="1100" b="1" kern="100">
                <a:effectLst/>
                <a:latin typeface="Aptos" panose="020B0004020202020204" pitchFamily="34" charset="0"/>
                <a:ea typeface="Malgun Gothic" panose="020B0503020000020004" pitchFamily="34" charset="-127"/>
                <a:cs typeface="Times New Roman" panose="02020603050405020304" pitchFamily="18" charset="0"/>
              </a:rPr>
              <a:t>Engage with your peers and experts!</a:t>
            </a:r>
            <a:r>
              <a:rPr lang="en-US" sz="1100" kern="100">
                <a:effectLst/>
                <a:latin typeface="Aptos" panose="020B0004020202020204" pitchFamily="34" charset="0"/>
                <a:ea typeface="Malgun Gothic" panose="020B0503020000020004" pitchFamily="34" charset="-127"/>
                <a:cs typeface="Times New Roman" panose="02020603050405020304" pitchFamily="18" charset="0"/>
              </a:rPr>
              <a:t> Learning is better when we do it together. Drop your questions and thoughts in the chat as we go. We have Microsoft AI experts on standby, ready to help.</a:t>
            </a:r>
          </a:p>
          <a:p>
            <a:pPr>
              <a:buNone/>
            </a:pPr>
            <a:endParaRPr lang="en-US" sz="1100">
              <a:effectLst/>
              <a:latin typeface="Aptos" panose="020B0004020202020204" pitchFamily="34" charset="0"/>
              <a:ea typeface="Malgun Gothic" panose="020B0503020000020004" pitchFamily="34" charset="-127"/>
              <a:cs typeface="Times New Roman" panose="02020603050405020304" pitchFamily="18" charset="0"/>
            </a:endParaRPr>
          </a:p>
          <a:p>
            <a:pPr>
              <a:buNone/>
            </a:pPr>
            <a:r>
              <a:rPr lang="en-US" sz="1100">
                <a:effectLst/>
                <a:latin typeface="Aptos" panose="020B0004020202020204" pitchFamily="34" charset="0"/>
                <a:ea typeface="Malgun Gothic" panose="020B0503020000020004" pitchFamily="34" charset="-127"/>
                <a:cs typeface="Times New Roman" panose="02020603050405020304" pitchFamily="18" charset="0"/>
              </a:rPr>
              <a:t>Great! Now that we’re set up, let’s talk about what we’ll be covering today.</a:t>
            </a:r>
            <a:endParaRPr lang="en-US" sz="1100" kern="10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EA3F324F-AECB-88A7-ACA3-A8CA74B8232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5204657-686B-3CB2-1377-5D2FC69232C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9DE9AC-2F84-7EA8-9833-56806E8788B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3/17/2025 1:43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1FC11F6-1BAB-AD6A-73C7-9C1B2496E4B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5745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3/17/2025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2124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a:t>Experience the next evolution of AI-assisted coding with </a:t>
            </a:r>
            <a:r>
              <a:rPr lang="en-US" b="1"/>
              <a:t>GitHub Copilot agent mode</a:t>
            </a:r>
            <a:endParaRPr lang="en-US">
              <a:ea typeface="Calibri" panose="020F0502020204030204"/>
              <a:cs typeface="Calibri" panose="020F0502020204030204"/>
            </a:endParaRPr>
          </a:p>
          <a:p>
            <a:pPr marL="171450" indent="-171450">
              <a:buFont typeface="Arial"/>
              <a:buChar char="•"/>
            </a:pPr>
            <a:r>
              <a:rPr lang="en-US"/>
              <a:t>An </a:t>
            </a:r>
            <a:r>
              <a:rPr lang="en-US" b="1"/>
              <a:t>autonomous peer programmer</a:t>
            </a:r>
            <a:r>
              <a:rPr lang="en-US"/>
              <a:t> capable of performing multi-step coding tasks at your command</a:t>
            </a:r>
            <a:endParaRPr lang="en-US" b="1">
              <a:ea typeface="Calibri" panose="020F0502020204030204"/>
              <a:cs typeface="Calibri" panose="020F0502020204030204"/>
            </a:endParaRPr>
          </a:p>
          <a:p>
            <a:pPr marL="171450" indent="-171450">
              <a:buFont typeface="Arial"/>
              <a:buChar char="•"/>
            </a:pPr>
            <a:r>
              <a:rPr lang="en-US"/>
              <a:t>It </a:t>
            </a:r>
            <a:r>
              <a:rPr lang="en-US" b="1"/>
              <a:t>analyzes your codebase</a:t>
            </a:r>
            <a:r>
              <a:rPr lang="en-US"/>
              <a:t>, reads relevant files, proposes file edits, and runs terminal commands and tests</a:t>
            </a:r>
            <a:endParaRPr lang="en-US">
              <a:ea typeface="Calibri" panose="020F0502020204030204"/>
              <a:cs typeface="Calibri" panose="020F0502020204030204"/>
            </a:endParaRPr>
          </a:p>
          <a:p>
            <a:pPr marL="171450" indent="-171450">
              <a:buFont typeface="Arial"/>
              <a:buChar char="•"/>
            </a:pPr>
            <a:r>
              <a:rPr lang="en-US"/>
              <a:t>Agent mode </a:t>
            </a:r>
            <a:r>
              <a:rPr lang="en-US" b="1"/>
              <a:t>iterates on its own code</a:t>
            </a:r>
            <a:r>
              <a:rPr lang="en-US"/>
              <a:t>, recognizing errors and fixing them automatically</a:t>
            </a:r>
            <a:endParaRPr lang="en-US">
              <a:ea typeface="Calibri" panose="020F0502020204030204"/>
              <a:cs typeface="Calibri" panose="020F0502020204030204"/>
            </a:endParaRPr>
          </a:p>
          <a:p>
            <a:pPr marL="171450" indent="-171450">
              <a:buFont typeface="Arial"/>
              <a:buChar char="•"/>
            </a:pPr>
            <a:r>
              <a:rPr lang="en-US"/>
              <a:t>Available as a </a:t>
            </a:r>
            <a:r>
              <a:rPr lang="en-US" b="1"/>
              <a:t>preview feature</a:t>
            </a:r>
            <a:r>
              <a:rPr lang="en-US"/>
              <a:t> for </a:t>
            </a:r>
            <a:r>
              <a:rPr lang="en-US" b="1"/>
              <a:t>VS Code Insiders users</a:t>
            </a:r>
            <a:endParaRPr lang="en-US">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panose="020F0502020204030204"/>
              <a:cs typeface="Calibri" panose="020F0502020204030204"/>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3/17/2025 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08B41-A1D3-7D10-55B6-994D709DD8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D7E389-5B8E-DF99-FF69-BF6BBD67C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D9B984-5784-DF3B-2F1A-B0DE82A50ED7}"/>
              </a:ext>
            </a:extLst>
          </p:cNvPr>
          <p:cNvSpPr>
            <a:spLocks noGrp="1"/>
          </p:cNvSpPr>
          <p:nvPr>
            <p:ph type="body" idx="1"/>
          </p:nvPr>
        </p:nvSpPr>
        <p:spPr/>
        <p:txBody>
          <a:bodyPr/>
          <a:lstStyle/>
          <a:p>
            <a:endParaRPr lang="en-US" b="1">
              <a:ea typeface="Calibri" panose="020F0502020204030204"/>
              <a:cs typeface="Calibri" panose="020F0502020204030204"/>
            </a:endParaRPr>
          </a:p>
          <a:p>
            <a:pPr marL="171450" indent="-171450">
              <a:lnSpc>
                <a:spcPct val="90000"/>
              </a:lnSpc>
              <a:spcBef>
                <a:spcPts val="1000"/>
              </a:spcBef>
              <a:buFont typeface="Arial"/>
              <a:buChar char="•"/>
            </a:pPr>
            <a:endParaRPr lang="en-US">
              <a:ea typeface="Calibri"/>
              <a:cs typeface="Calibri"/>
            </a:endParaRPr>
          </a:p>
        </p:txBody>
      </p:sp>
      <p:sp>
        <p:nvSpPr>
          <p:cNvPr id="4" name="Header Placeholder 3">
            <a:extLst>
              <a:ext uri="{FF2B5EF4-FFF2-40B4-BE49-F238E27FC236}">
                <a16:creationId xmlns:a16="http://schemas.microsoft.com/office/drawing/2014/main" id="{C7080BCE-5253-E6C3-9FF8-74DC35163F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FED1DEA-7BC6-2DDB-D34D-E892E113129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D51FAA-DA40-02E7-95B4-2F50EE9F4429}"/>
              </a:ext>
            </a:extLst>
          </p:cNvPr>
          <p:cNvSpPr>
            <a:spLocks noGrp="1"/>
          </p:cNvSpPr>
          <p:nvPr>
            <p:ph type="dt" idx="12"/>
          </p:nvPr>
        </p:nvSpPr>
        <p:spPr/>
        <p:txBody>
          <a:bodyPr/>
          <a:lstStyle/>
          <a:p>
            <a:fld id="{9427A7F7-BB1E-479D-AFAA-B52F4D0C99F2}" type="datetime8">
              <a:rPr lang="en-US" smtClean="0"/>
              <a:t>3/17/2025 1:43 PM</a:t>
            </a:fld>
            <a:endParaRPr lang="en-US"/>
          </a:p>
        </p:txBody>
      </p:sp>
      <p:sp>
        <p:nvSpPr>
          <p:cNvPr id="7" name="Slide Number Placeholder 6">
            <a:extLst>
              <a:ext uri="{FF2B5EF4-FFF2-40B4-BE49-F238E27FC236}">
                <a16:creationId xmlns:a16="http://schemas.microsoft.com/office/drawing/2014/main" id="{CCD00DC3-B765-04DC-141B-40B8467C0895}"/>
              </a:ext>
            </a:extLst>
          </p:cNvPr>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18025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8D1EF-E18E-D0BF-9471-4448FF3FAA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ED77C5-9A04-404A-C1D4-2A172F6029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005ACA-7991-ADB3-9C3C-9FF4C8F6D01B}"/>
              </a:ext>
            </a:extLst>
          </p:cNvPr>
          <p:cNvSpPr>
            <a:spLocks noGrp="1"/>
          </p:cNvSpPr>
          <p:nvPr>
            <p:ph type="body" idx="1"/>
          </p:nvPr>
        </p:nvSpPr>
        <p:spPr/>
        <p:txBody>
          <a:bodyPr/>
          <a:lstStyle/>
          <a:p>
            <a:r>
              <a:rPr lang="en-US" b="1">
                <a:ea typeface="Calibri"/>
                <a:cs typeface="Calibri"/>
              </a:rPr>
              <a:t>Speaker Notes:</a:t>
            </a:r>
          </a:p>
          <a:p>
            <a:pPr marL="171450" indent="-171450">
              <a:buFont typeface="Arial"/>
              <a:buChar char="•"/>
            </a:pPr>
            <a:r>
              <a:rPr lang="en-US" b="1"/>
              <a:t>Exploring the Power of GitHub Copilot Agent Mode (Preview)</a:t>
            </a:r>
            <a:endParaRPr lang="en-US">
              <a:ea typeface="Calibri" panose="020F0502020204030204"/>
              <a:cs typeface="Calibri" panose="020F0502020204030204"/>
            </a:endParaRPr>
          </a:p>
          <a:p>
            <a:pPr marL="171450" indent="-171450">
              <a:buFont typeface="Arial"/>
              <a:buChar char="•"/>
            </a:pPr>
            <a:r>
              <a:rPr lang="en-US" b="1"/>
              <a:t>Autonomous Operation:</a:t>
            </a:r>
            <a:r>
              <a:rPr lang="en-US"/>
              <a:t> Copilot agent mode operates in a more </a:t>
            </a:r>
            <a:r>
              <a:rPr lang="en-US" b="1"/>
              <a:t>autonomous and dynamic manner</a:t>
            </a:r>
            <a:r>
              <a:rPr lang="en-US"/>
              <a:t> to achieve the desired outcome</a:t>
            </a:r>
            <a:r>
              <a:rPr lang="en-US" b="1"/>
              <a:t>.</a:t>
            </a:r>
            <a:r>
              <a:rPr lang="en-US"/>
              <a:t> </a:t>
            </a:r>
            <a:br>
              <a:rPr lang="en-US"/>
            </a:br>
            <a:r>
              <a:rPr lang="en-US"/>
              <a:t>It </a:t>
            </a:r>
            <a:r>
              <a:rPr lang="en-US" b="1"/>
              <a:t>determines the relevant context and files to edit autonomously</a:t>
            </a:r>
            <a:r>
              <a:rPr lang="en-US"/>
              <a:t>, without explicit user specification</a:t>
            </a:r>
            <a:endParaRPr lang="en-US">
              <a:ea typeface="Calibri" panose="020F0502020204030204"/>
              <a:cs typeface="Calibri" panose="020F0502020204030204"/>
            </a:endParaRPr>
          </a:p>
          <a:p>
            <a:pPr marL="171450" indent="-171450">
              <a:buFont typeface="Arial"/>
              <a:buChar char="•"/>
            </a:pPr>
            <a:r>
              <a:rPr lang="en-US" b="1"/>
              <a:t>Multi-Step Tasks:</a:t>
            </a:r>
            <a:r>
              <a:rPr lang="en-US"/>
              <a:t> It can perform </a:t>
            </a:r>
            <a:r>
              <a:rPr lang="en-US" b="1"/>
              <a:t>multi-step coding tasks1 ...</a:t>
            </a:r>
            <a:r>
              <a:rPr lang="en-US"/>
              <a:t>, such as creating apps from scratch, performing refactorings across multiple files, and writing and running tests</a:t>
            </a:r>
            <a:endParaRPr lang="en-US">
              <a:ea typeface="Calibri" panose="020F0502020204030204"/>
              <a:cs typeface="Calibri" panose="020F0502020204030204"/>
            </a:endParaRPr>
          </a:p>
          <a:p>
            <a:pPr marL="171450" indent="-171450">
              <a:buFont typeface="Arial"/>
              <a:buChar char="•"/>
            </a:pPr>
            <a:r>
              <a:rPr lang="en-US" b="1"/>
              <a:t>Tools for Task Completion:</a:t>
            </a:r>
            <a:r>
              <a:rPr lang="en-US"/>
              <a:t> Agent mode uses a </a:t>
            </a:r>
            <a:r>
              <a:rPr lang="en-US" b="1"/>
              <a:t>set of tools</a:t>
            </a:r>
            <a:r>
              <a:rPr lang="en-US"/>
              <a:t> to perform specific tasks like editing files and running terminal commands. </a:t>
            </a:r>
            <a:br>
              <a:rPr lang="en-US">
                <a:cs typeface="+mn-lt"/>
              </a:rPr>
            </a:br>
            <a:r>
              <a:rPr lang="en-US"/>
              <a:t>These tools can run in parallel</a:t>
            </a:r>
            <a:r>
              <a:rPr lang="en-US" b="1"/>
              <a:t> </a:t>
            </a:r>
            <a:r>
              <a:rPr lang="en-US"/>
              <a:t>. Examples include listing files, reading file contents, running terminal commands, and getting terminal output</a:t>
            </a:r>
            <a:endParaRPr lang="en-US" b="1">
              <a:ea typeface="Calibri" panose="020F0502020204030204"/>
              <a:cs typeface="Calibri" panose="020F0502020204030204"/>
            </a:endParaRPr>
          </a:p>
          <a:p>
            <a:pPr marL="171450" indent="-171450">
              <a:buFont typeface="Arial"/>
              <a:buChar char="•"/>
            </a:pPr>
            <a:r>
              <a:rPr lang="en-US" b="1"/>
              <a:t>Code Changes and Terminal Commands:</a:t>
            </a:r>
            <a:r>
              <a:rPr lang="en-US"/>
              <a:t> Copilot suggests both </a:t>
            </a:r>
            <a:r>
              <a:rPr lang="en-US" b="1"/>
              <a:t>code changes and terminal commands</a:t>
            </a:r>
            <a:r>
              <a:rPr lang="en-US"/>
              <a:t> to complete the task. It might compile code, install packages, and run tests</a:t>
            </a:r>
            <a:endParaRPr lang="en-US" b="1">
              <a:ea typeface="Calibri" panose="020F0502020204030204"/>
              <a:cs typeface="Calibri" panose="020F0502020204030204"/>
            </a:endParaRPr>
          </a:p>
          <a:p>
            <a:pPr marL="171450" indent="-171450">
              <a:buFont typeface="Arial"/>
              <a:buChar char="•"/>
            </a:pPr>
            <a:r>
              <a:rPr lang="en-US" b="1"/>
              <a:t>Iteration and Self-Healing:</a:t>
            </a:r>
            <a:r>
              <a:rPr lang="en-US"/>
              <a:t> Agent mode </a:t>
            </a:r>
            <a:r>
              <a:rPr lang="en-US" b="1"/>
              <a:t>iterates independently</a:t>
            </a:r>
            <a:r>
              <a:rPr lang="en-US"/>
              <a:t> to achieve the desired outcome, fixing issues as they come up. </a:t>
            </a:r>
            <a:br>
              <a:rPr lang="en-US">
                <a:cs typeface="+mn-lt"/>
              </a:rPr>
            </a:br>
            <a:r>
              <a:rPr lang="en-US"/>
              <a:t>It </a:t>
            </a:r>
            <a:r>
              <a:rPr lang="en-US" b="1"/>
              <a:t>monitors the correctness of code edits and terminal command output</a:t>
            </a:r>
            <a:r>
              <a:rPr lang="en-US"/>
              <a:t> and iterates to remediate issues. </a:t>
            </a:r>
            <a:br>
              <a:rPr lang="en-US">
                <a:cs typeface="+mn-lt"/>
              </a:rPr>
            </a:br>
            <a:r>
              <a:rPr lang="en-US"/>
              <a:t>It can detect issues and problems in code edits and terminal commands and perform additional actions to resolve them. </a:t>
            </a:r>
            <a:br>
              <a:rPr lang="en-US"/>
            </a:br>
            <a:r>
              <a:rPr lang="en-US"/>
              <a:t>It also analyzes run-time errors with </a:t>
            </a:r>
            <a:r>
              <a:rPr lang="en-US" b="1"/>
              <a:t>self-healing capabilities</a:t>
            </a:r>
            <a:endParaRPr lang="en-US">
              <a:ea typeface="Calibri"/>
              <a:cs typeface="Calibri"/>
            </a:endParaRPr>
          </a:p>
          <a:p>
            <a:pPr marL="171450" indent="-171450">
              <a:buFont typeface="Arial"/>
              <a:buChar char="•"/>
            </a:pPr>
            <a:r>
              <a:rPr lang="en-US" b="1"/>
              <a:t>User Control and Review:</a:t>
            </a:r>
            <a:r>
              <a:rPr lang="en-US"/>
              <a:t> You stay in </a:t>
            </a:r>
            <a:r>
              <a:rPr lang="en-US" b="1"/>
              <a:t>control of the changes</a:t>
            </a:r>
            <a:r>
              <a:rPr lang="en-US"/>
              <a:t> that are made and can </a:t>
            </a:r>
            <a:r>
              <a:rPr lang="en-US" b="1"/>
              <a:t>review the generated edits.</a:t>
            </a:r>
            <a:r>
              <a:rPr lang="en-US"/>
              <a:t> Copilot </a:t>
            </a:r>
            <a:r>
              <a:rPr lang="en-US" b="1"/>
              <a:t>requests confirmation before running terminal commands. </a:t>
            </a:r>
            <a:br>
              <a:rPr lang="en-US" b="1"/>
            </a:br>
            <a:r>
              <a:rPr lang="en-US"/>
              <a:t>You can also </a:t>
            </a:r>
            <a:r>
              <a:rPr lang="en-US" b="1"/>
              <a:t>modify proposed terminal commands</a:t>
            </a:r>
            <a:r>
              <a:rPr lang="en-US"/>
              <a:t> before running them</a:t>
            </a:r>
            <a:endParaRPr lang="en-US">
              <a:ea typeface="Calibri" panose="020F0502020204030204"/>
              <a:cs typeface="Calibri" panose="020F0502020204030204"/>
            </a:endParaRPr>
          </a:p>
          <a:p>
            <a:pPr marL="171450" indent="-171450">
              <a:buFont typeface="Arial"/>
              <a:buChar char="•"/>
            </a:pPr>
            <a:r>
              <a:rPr lang="en-US" b="1"/>
              <a:t>Context Management:</a:t>
            </a:r>
            <a:r>
              <a:rPr lang="en-US"/>
              <a:t> While autonomous, you can still </a:t>
            </a:r>
            <a:r>
              <a:rPr lang="en-US" b="1"/>
              <a:t>explicitly reference context with #file</a:t>
            </a:r>
            <a:r>
              <a:rPr lang="en-US"/>
              <a:t>, using drag and drop or the "Add Files" button. </a:t>
            </a:r>
            <a:br>
              <a:rPr lang="en-US"/>
            </a:br>
            <a:r>
              <a:rPr lang="en-US"/>
              <a:t>You can also use #codebase in your prompt to let Copilot find the right files automatically (requires enabling the github.copilot.chat.codesearch.enabled preview setting)</a:t>
            </a:r>
            <a:endParaRPr lang="en-US" b="1">
              <a:ea typeface="Calibri"/>
              <a:cs typeface="Calibri"/>
            </a:endParaRPr>
          </a:p>
          <a:p>
            <a:pPr marL="171450" indent="-171450">
              <a:buFont typeface="Arial"/>
              <a:buChar char="•"/>
            </a:pPr>
            <a:r>
              <a:rPr lang="en-US" b="1"/>
              <a:t>Undo and Redo:</a:t>
            </a:r>
            <a:r>
              <a:rPr lang="en-US"/>
              <a:t> You can use the </a:t>
            </a:r>
            <a:r>
              <a:rPr lang="en-US" b="1"/>
              <a:t>"Undo Last Edit"</a:t>
            </a:r>
            <a:r>
              <a:rPr lang="en-US"/>
              <a:t> control to revert the last edits</a:t>
            </a:r>
            <a:endParaRPr lang="en-US">
              <a:ea typeface="Calibri" panose="020F0502020204030204"/>
              <a:cs typeface="Calibri" panose="020F0502020204030204"/>
            </a:endParaRPr>
          </a:p>
          <a:p>
            <a:pPr marL="171450" indent="-171450">
              <a:buFont typeface="Arial"/>
              <a:buChar char="•"/>
            </a:pPr>
            <a:r>
              <a:rPr lang="en-US" b="1"/>
              <a:t>Interrupting Requests:</a:t>
            </a:r>
            <a:r>
              <a:rPr lang="en-US"/>
              <a:t> You can </a:t>
            </a:r>
            <a:r>
              <a:rPr lang="en-US" b="1"/>
              <a:t>pause or cancel</a:t>
            </a:r>
            <a:r>
              <a:rPr lang="en-US"/>
              <a:t> an ongoing agent mode request</a:t>
            </a:r>
            <a:endParaRPr lang="en-US" b="1">
              <a:ea typeface="Calibri"/>
              <a:cs typeface="Calibri"/>
            </a:endParaRPr>
          </a:p>
          <a:p>
            <a:pPr marL="171450" indent="-171450">
              <a:buFont typeface="Arial"/>
              <a:buChar char="•"/>
            </a:pPr>
            <a:r>
              <a:rPr lang="en-US" b="1"/>
              <a:t>Settings:</a:t>
            </a:r>
            <a:r>
              <a:rPr lang="en-US"/>
              <a:t> Several settings are specific to agent mode, such as chat.agent.maxRequests (maximum number of requests) and github.copilot.chat.agent.runTasks (run workspace tasks)</a:t>
            </a:r>
            <a:endParaRPr lang="en-US" b="1">
              <a:ea typeface="Calibri" panose="020F0502020204030204"/>
              <a:cs typeface="Calibri" panose="020F0502020204030204"/>
            </a:endParaRPr>
          </a:p>
          <a:p>
            <a:pPr marL="171450" indent="-171450">
              <a:buFont typeface="Arial"/>
              <a:buChar char="•"/>
            </a:pPr>
            <a:r>
              <a:rPr lang="en-US" b="1"/>
              <a:t>Limitations:</a:t>
            </a:r>
            <a:r>
              <a:rPr lang="en-US"/>
              <a:t> Agent mode is currently in </a:t>
            </a:r>
            <a:r>
              <a:rPr lang="en-US" b="1"/>
              <a:t>preview</a:t>
            </a:r>
            <a:r>
              <a:rPr lang="en-US"/>
              <a:t> and available in </a:t>
            </a:r>
            <a:r>
              <a:rPr lang="en-US" b="1"/>
              <a:t>VS Code Insiders.</a:t>
            </a:r>
            <a:r>
              <a:rPr lang="en-US"/>
              <a:t> </a:t>
            </a:r>
            <a:br>
              <a:rPr lang="en-US">
                <a:cs typeface="+mn-lt"/>
              </a:rPr>
            </a:br>
            <a:r>
              <a:rPr lang="en-US"/>
              <a:t>It might take </a:t>
            </a:r>
            <a:r>
              <a:rPr lang="en-US" b="1"/>
              <a:t>longer</a:t>
            </a:r>
            <a:r>
              <a:rPr lang="en-US"/>
              <a:t> to get a response due to multiple steps. It can be more </a:t>
            </a:r>
            <a:r>
              <a:rPr lang="en-US" b="1"/>
              <a:t>non-deterministic</a:t>
            </a:r>
            <a:r>
              <a:rPr lang="en-US"/>
              <a:t> than edit mode. </a:t>
            </a:r>
            <a:br>
              <a:rPr lang="en-US"/>
            </a:br>
            <a:r>
              <a:rPr lang="en-US"/>
              <a:t>It may also </a:t>
            </a:r>
            <a:r>
              <a:rPr lang="en-US" b="1"/>
              <a:t>quickly use up your free Copilot quota</a:t>
            </a:r>
            <a:r>
              <a:rPr lang="en-US"/>
              <a:t> as it may send multiple requests per prompt. </a:t>
            </a:r>
            <a:r>
              <a:rPr lang="en-US" b="1"/>
              <a:t>Agent mode is not available for working with notebooks</a:t>
            </a:r>
            <a:r>
              <a:rPr lang="en-US"/>
              <a:t> in VS Code</a:t>
            </a:r>
            <a:endParaRPr lang="en-US" b="1">
              <a:ea typeface="Calibri"/>
              <a:cs typeface="Calibri"/>
            </a:endParaRPr>
          </a:p>
          <a:p>
            <a:pPr marL="171450" indent="-171450">
              <a:buFont typeface="Arial"/>
              <a:buChar char="•"/>
            </a:pPr>
            <a:endParaRPr lang="en-US" b="1">
              <a:ea typeface="Calibri"/>
              <a:cs typeface="Calibri"/>
            </a:endParaRPr>
          </a:p>
        </p:txBody>
      </p:sp>
      <p:sp>
        <p:nvSpPr>
          <p:cNvPr id="4" name="Header Placeholder 3">
            <a:extLst>
              <a:ext uri="{FF2B5EF4-FFF2-40B4-BE49-F238E27FC236}">
                <a16:creationId xmlns:a16="http://schemas.microsoft.com/office/drawing/2014/main" id="{ACDFEF77-CA84-FED9-3C4A-0A693C53338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48C3BC4-9B93-8DA6-6083-791719204AC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DB9B70E-A86A-2D4F-8865-A4D91A1AA59A}"/>
              </a:ext>
            </a:extLst>
          </p:cNvPr>
          <p:cNvSpPr>
            <a:spLocks noGrp="1"/>
          </p:cNvSpPr>
          <p:nvPr>
            <p:ph type="dt" idx="12"/>
          </p:nvPr>
        </p:nvSpPr>
        <p:spPr/>
        <p:txBody>
          <a:bodyPr/>
          <a:lstStyle/>
          <a:p>
            <a:fld id="{9427A7F7-BB1E-479D-AFAA-B52F4D0C99F2}" type="datetime8">
              <a:rPr lang="en-US" smtClean="0"/>
              <a:t>3/17/2025 1:43 PM</a:t>
            </a:fld>
            <a:endParaRPr lang="en-US"/>
          </a:p>
        </p:txBody>
      </p:sp>
      <p:sp>
        <p:nvSpPr>
          <p:cNvPr id="7" name="Slide Number Placeholder 6">
            <a:extLst>
              <a:ext uri="{FF2B5EF4-FFF2-40B4-BE49-F238E27FC236}">
                <a16:creationId xmlns:a16="http://schemas.microsoft.com/office/drawing/2014/main" id="{89E8AC38-9C69-09CF-BBF7-375329924A1F}"/>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41998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3/17/2025 1:43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93479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3/17/2025 1:43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5EEDE-590E-1786-7233-3086BE878A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33E562-8712-9B4B-0C1F-E7F893483F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7F6D9-DDF2-7CE4-0588-A03081FC5141}"/>
              </a:ext>
            </a:extLst>
          </p:cNvPr>
          <p:cNvSpPr>
            <a:spLocks noGrp="1"/>
          </p:cNvSpPr>
          <p:nvPr>
            <p:ph type="body" idx="1"/>
          </p:nvPr>
        </p:nvSpPr>
        <p:spPr/>
        <p:txBody>
          <a:bodyPr/>
          <a:lstStyle/>
          <a:p>
            <a:pPr marL="0" marR="0">
              <a:lnSpc>
                <a:spcPct val="115000"/>
              </a:lnSpc>
              <a:spcAft>
                <a:spcPts val="800"/>
              </a:spcAft>
            </a:pPr>
            <a:r>
              <a:rPr lang="en-US" sz="1200" i="1" kern="10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1.5  min | [Closing &amp; Reminder]</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To celebrate your achievement, make sure to confirm your participation and download your </a:t>
            </a:r>
            <a:r>
              <a:rPr lang="en-US" sz="3200">
                <a:solidFill>
                  <a:srgbClr val="000000"/>
                </a:solidFill>
                <a:latin typeface="Segoe UI Semibold"/>
                <a:cs typeface="Segoe UI" panose="020B0502040204020203" pitchFamily="34" charset="0"/>
              </a:rPr>
              <a:t>GUINNESS WORLD RECORDS</a:t>
            </a:r>
            <a:r>
              <a:rPr lang="en-US" sz="3200" baseline="30000">
                <a:solidFill>
                  <a:srgbClr val="000000"/>
                </a:solidFill>
                <a:latin typeface="Segoe UI Semibold"/>
                <a:cs typeface="Segoe UI" panose="020B0502040204020203" pitchFamily="34" charset="0"/>
              </a:rPr>
              <a:t>™</a:t>
            </a:r>
            <a:r>
              <a:rPr lang="en-US" sz="3200">
                <a:solidFill>
                  <a:srgbClr val="000000"/>
                </a:solidFill>
                <a:latin typeface="Segoe UI Semibold"/>
                <a:cs typeface="Segoe UI" panose="020B0502040204020203" pitchFamily="34" charset="0"/>
              </a:rPr>
              <a:t> </a:t>
            </a:r>
            <a:r>
              <a:rPr lang="en-US" sz="3200">
                <a:solidFill>
                  <a:srgbClr val="000000"/>
                </a:solidFill>
                <a:cs typeface="Segoe UI" panose="020B0502040204020203" pitchFamily="34" charset="0"/>
              </a:rPr>
              <a:t>title attempt </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badge. How? Make sure to take steps on the screen. Take a moment to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acknowledge your progress</a:t>
            </a:r>
            <a:r>
              <a:rPr lang="en-US" sz="1200" kern="100">
                <a:effectLst/>
                <a:latin typeface="Aptos" panose="020B0004020202020204" pitchFamily="34" charset="0"/>
                <a:ea typeface="Malgun Gothic" panose="020B0503020000020004" pitchFamily="34" charset="-127"/>
                <a:cs typeface="Times New Roman" panose="02020603050405020304" pitchFamily="18" charset="0"/>
              </a:rPr>
              <a:t>—this is a </a:t>
            </a: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unique achievement!</a:t>
            </a:r>
          </a:p>
          <a:p>
            <a:pPr marL="0" marR="0">
              <a:lnSpc>
                <a:spcPct val="115000"/>
              </a:lnSpc>
              <a:spcAft>
                <a:spcPts val="800"/>
              </a:spcAft>
            </a:pP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Also, remember to share your success—you should feel proud of yourself achieving this milestone. Share what you learned in this session on LinkedIn or with your own network. Tag your colleagues and friends who might benefit from AI skills training. Use the hashtag #AISkillsFest to connect with others on their AI journey.</a:t>
            </a:r>
          </a:p>
          <a:p>
            <a:pPr marL="0" marR="0">
              <a:lnSpc>
                <a:spcPct val="115000"/>
              </a:lnSpc>
              <a:spcAft>
                <a:spcPts val="800"/>
              </a:spcAft>
            </a:pPr>
            <a:endParaRPr lang="en-US" sz="1200" b="1"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b="1" kern="100">
                <a:effectLst/>
                <a:latin typeface="Aptos" panose="020B0004020202020204" pitchFamily="34" charset="0"/>
                <a:ea typeface="Malgun Gothic" panose="020B0503020000020004" pitchFamily="34" charset="-127"/>
                <a:cs typeface="Times New Roman" panose="02020603050405020304" pitchFamily="18" charset="0"/>
              </a:rPr>
              <a:t>Congratulations once again and thank you for being part of this AI learning experience!</a:t>
            </a:r>
            <a:endParaRPr lang="en-US" sz="1200" kern="10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a:p>
            <a:pPr marL="0" marR="0">
              <a:lnSpc>
                <a:spcPct val="115000"/>
              </a:lnSpc>
              <a:spcAft>
                <a:spcPts val="800"/>
              </a:spcAft>
            </a:pPr>
            <a:r>
              <a:rPr lang="en-US" sz="1200" kern="100">
                <a:effectLst/>
                <a:latin typeface="Aptos" panose="020B0004020202020204" pitchFamily="34" charset="0"/>
                <a:ea typeface="Malgun Gothic" panose="020B0503020000020004" pitchFamily="34" charset="-127"/>
                <a:cs typeface="Times New Roman" panose="02020603050405020304" pitchFamily="18" charset="0"/>
              </a:rPr>
              <a:t> </a:t>
            </a:r>
          </a:p>
        </p:txBody>
      </p:sp>
      <p:sp>
        <p:nvSpPr>
          <p:cNvPr id="4" name="Slide Number Placeholder 3">
            <a:extLst>
              <a:ext uri="{FF2B5EF4-FFF2-40B4-BE49-F238E27FC236}">
                <a16:creationId xmlns:a16="http://schemas.microsoft.com/office/drawing/2014/main" id="{3ECB9ED0-EE41-6641-1E09-CF8E1F4693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EB5CB6-2BE8-4663-97DC-437E4866E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188730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8" Type="http://schemas.openxmlformats.org/officeDocument/2006/relationships/hyperlink" Target="https://www.learn.microsoft.com/credentials" TargetMode="External"/><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hyperlink" Target="https://aka.ms/AISkillsFest" TargetMode="Externa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_Gradient_Dark Blue">
    <p:bg>
      <p:bgPr>
        <a:solidFill>
          <a:schemeClr val="bg2"/>
        </a:solidFill>
        <a:effectLst/>
      </p:bgPr>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09C25A02-AC19-00D7-AA19-15FBBBA075A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952" cy="6856285"/>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3" name="Title 1">
            <a:extLst>
              <a:ext uri="{FF2B5EF4-FFF2-40B4-BE49-F238E27FC236}">
                <a16:creationId xmlns:a16="http://schemas.microsoft.com/office/drawing/2014/main" id="{4D261202-B43E-AFEC-1247-D8B93E325B08}"/>
              </a:ext>
            </a:extLst>
          </p:cNvPr>
          <p:cNvSpPr>
            <a:spLocks noGrp="1"/>
          </p:cNvSpPr>
          <p:nvPr>
            <p:ph type="title" hasCustomPrompt="1"/>
          </p:nvPr>
        </p:nvSpPr>
        <p:spPr bwMode="white">
          <a:xfrm>
            <a:off x="569911"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a:t>
            </a:r>
          </a:p>
        </p:txBody>
      </p:sp>
      <p:sp>
        <p:nvSpPr>
          <p:cNvPr id="8" name="Text Placeholder 4">
            <a:extLst>
              <a:ext uri="{FF2B5EF4-FFF2-40B4-BE49-F238E27FC236}">
                <a16:creationId xmlns:a16="http://schemas.microsoft.com/office/drawing/2014/main" id="{4F89D852-EFBA-6F99-2050-8532FF783C3E}"/>
              </a:ext>
            </a:extLst>
          </p:cNvPr>
          <p:cNvSpPr>
            <a:spLocks noGrp="1"/>
          </p:cNvSpPr>
          <p:nvPr>
            <p:ph type="body" sz="quarter" idx="12" hasCustomPrompt="1"/>
          </p:nvPr>
        </p:nvSpPr>
        <p:spPr bwMode="white">
          <a:xfrm>
            <a:off x="582042" y="4215827"/>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chemeClr val="bg1"/>
                </a:solidFill>
                <a:latin typeface="+mn-lt"/>
                <a:cs typeface="Segoe UI" panose="020B0502040204020203" pitchFamily="34" charset="0"/>
              </a:defRPr>
            </a:lvl1pPr>
          </a:lstStyle>
          <a:p>
            <a:pPr lvl="0"/>
            <a:r>
              <a:rPr lang="en-US"/>
              <a:t>Microsoft confidential</a:t>
            </a:r>
          </a:p>
        </p:txBody>
      </p:sp>
    </p:spTree>
    <p:extLst>
      <p:ext uri="{BB962C8B-B14F-4D97-AF65-F5344CB8AC3E}">
        <p14:creationId xmlns:p14="http://schemas.microsoft.com/office/powerpoint/2010/main" val="2225262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91338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Tree>
    <p:extLst>
      <p:ext uri="{BB962C8B-B14F-4D97-AF65-F5344CB8AC3E}">
        <p14:creationId xmlns:p14="http://schemas.microsoft.com/office/powerpoint/2010/main" val="833903986"/>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302737833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100000">
                      <a:srgbClr val="C03BC4"/>
                    </a:gs>
                  </a:gsLst>
                  <a:lin ang="3900000" scaled="0"/>
                </a:gradFill>
                <a:effectLst/>
                <a:latin typeface="Segoe UI Semibold"/>
                <a:ea typeface="+mn-ea"/>
                <a:cs typeface="Segoe UI Semibold"/>
              </a:rPr>
              <a:t>AI Skills Fest</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10354832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n-US" sz="6000" b="1" kern="1200" cap="none" spc="-50" baseline="0">
                <a:ln w="3175">
                  <a:noFill/>
                </a:ln>
                <a:gradFill>
                  <a:gsLst>
                    <a:gs pos="10000">
                      <a:srgbClr val="091F2C"/>
                    </a:gs>
                    <a:gs pos="100000">
                      <a:schemeClr val="accent3"/>
                    </a:gs>
                  </a:gsLst>
                  <a:lin ang="3900000" scaled="0"/>
                </a:gradFill>
                <a:effectLst/>
                <a:latin typeface="Segoe UI Semibold"/>
                <a:ea typeface="+mn-ea"/>
                <a:cs typeface="Segoe UI Semibold"/>
              </a:rPr>
              <a:t>AI Skills Fest</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spTree>
    <p:extLst>
      <p:ext uri="{BB962C8B-B14F-4D97-AF65-F5344CB8AC3E}">
        <p14:creationId xmlns:p14="http://schemas.microsoft.com/office/powerpoint/2010/main" val="85388042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sz="2400" kern="1200" spc="0" baseline="0">
                <a:solidFill>
                  <a:srgbClr val="091F2C"/>
                </a:solidFill>
                <a:latin typeface="+mn-lt"/>
                <a:ea typeface="+mn-ea"/>
                <a:cs typeface="Segoe UI" panose="020B0502040204020203" pitchFamily="34" charset="0"/>
              </a:rPr>
              <a:t>Unlock the future with 50 days of AI discovery and learning</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n-US" sz="6000" b="1" kern="1200" cap="none" spc="-50" baseline="0">
                <a:ln w="3175">
                  <a:noFill/>
                </a:ln>
                <a:gradFill>
                  <a:gsLst>
                    <a:gs pos="40000">
                      <a:srgbClr val="2A446F"/>
                    </a:gs>
                    <a:gs pos="80000">
                      <a:schemeClr val="accent1"/>
                    </a:gs>
                  </a:gsLst>
                  <a:lin ang="3900000" scaled="0"/>
                </a:gradFill>
                <a:effectLst/>
                <a:latin typeface="Segoe UI Semibold"/>
                <a:ea typeface="+mn-ea"/>
                <a:cs typeface="Segoe UI Semibold"/>
              </a:rPr>
              <a:t>AI Skills Fest</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#AISkillsFest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sym typeface="Symbol" panose="05050102010706020507" pitchFamily="18" charset="2"/>
              </a:rPr>
              <a:t>•  </a:t>
            </a:r>
            <a:r>
              <a:rPr kumimoji="0" lang="en-US" sz="14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aka.ms/AISkillsFest</a:t>
            </a:r>
          </a:p>
        </p:txBody>
      </p:sp>
      <p:pic>
        <p:nvPicPr>
          <p:cNvPr id="6" name="Picture 5" descr="A pixelated magnifying glass">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307137618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6304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7254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364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7145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2706080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7443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9579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_Title Only Patter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C9C861-2AB8-4FAB-E6B6-74D10AFBB284}"/>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10952"/>
            <a:ext cx="12192001" cy="686775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58235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Agenda item</a:t>
            </a:r>
          </a:p>
        </p:txBody>
      </p:sp>
    </p:spTree>
    <p:extLst>
      <p:ext uri="{BB962C8B-B14F-4D97-AF65-F5344CB8AC3E}">
        <p14:creationId xmlns:p14="http://schemas.microsoft.com/office/powerpoint/2010/main" val="254646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0877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7908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725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5447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376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2182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5053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121005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5145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8722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616579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3494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995792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EA9AA62-32D1-EB2F-2E37-0CD419ADAAD8}"/>
              </a:ext>
              <a:ext uri="{C183D7F6-B498-43B3-948B-1728B52AA6E4}">
                <adec:decorative xmlns:adec="http://schemas.microsoft.com/office/drawing/2017/decorative" val="1"/>
              </a:ext>
            </a:extLst>
          </p:cNvPr>
          <p:cNvPicPr/>
          <p:nvPr userDrawn="1"/>
        </p:nvPicPr>
        <p:blipFill>
          <a:blip r:embed="rId2">
            <a:extLst>
              <a:ext uri="{28A0092B-C50C-407E-A947-70E740481C1C}">
                <a14:useLocalDpi xmlns:a14="http://schemas.microsoft.com/office/drawing/2010/main" val="0"/>
              </a:ext>
            </a:extLst>
          </a:blip>
          <a:srcRect l="71" r="71"/>
          <a:stretch/>
        </p:blipFill>
        <p:spPr>
          <a:xfrm>
            <a:off x="-1" y="-9760"/>
            <a:ext cx="12192001" cy="6867759"/>
          </a:xfrm>
          <a:prstGeom prst="rect">
            <a:avLst/>
          </a:prstGeom>
        </p:spPr>
      </p:pic>
      <p:sp>
        <p:nvSpPr>
          <p:cNvPr id="9" name="Title 30">
            <a:extLst>
              <a:ext uri="{FF2B5EF4-FFF2-40B4-BE49-F238E27FC236}">
                <a16:creationId xmlns:a16="http://schemas.microsoft.com/office/drawing/2014/main" id="{8FCB0818-8A42-E571-B9F0-FA26B852F6D2}"/>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baseline="0" noProof="0">
                <a:ln w="3175">
                  <a:noFill/>
                </a:ln>
                <a:solidFill>
                  <a:srgbClr val="000000"/>
                </a:solidFill>
                <a:effectLst/>
                <a:uLnTx/>
                <a:uFillTx/>
                <a:latin typeface="Segoe UI Semibold"/>
                <a:ea typeface="+mn-ea"/>
                <a:cs typeface="Segoe UI Semibold" panose="020B0502040204020203" pitchFamily="34" charset="0"/>
              </a:rPr>
              <a:t>Click to edit Master title style</a:t>
            </a:r>
            <a:endParaRPr lang="en-US"/>
          </a:p>
        </p:txBody>
      </p:sp>
      <p:grpSp>
        <p:nvGrpSpPr>
          <p:cNvPr id="10" name="Group 9">
            <a:extLst>
              <a:ext uri="{FF2B5EF4-FFF2-40B4-BE49-F238E27FC236}">
                <a16:creationId xmlns:a16="http://schemas.microsoft.com/office/drawing/2014/main" id="{8082892D-4362-105F-B6B7-F06A9D91AC85}"/>
              </a:ext>
              <a:ext uri="{C183D7F6-B498-43B3-948B-1728B52AA6E4}">
                <adec:decorative xmlns:adec="http://schemas.microsoft.com/office/drawing/2017/decorative" val="1"/>
              </a:ext>
            </a:extLst>
          </p:cNvPr>
          <p:cNvGrpSpPr/>
          <p:nvPr userDrawn="1"/>
        </p:nvGrpSpPr>
        <p:grpSpPr>
          <a:xfrm>
            <a:off x="-1" y="1075044"/>
            <a:ext cx="6579264" cy="619296"/>
            <a:chOff x="-1" y="1075044"/>
            <a:chExt cx="6579264" cy="619296"/>
          </a:xfrm>
        </p:grpSpPr>
        <p:cxnSp>
          <p:nvCxnSpPr>
            <p:cNvPr id="11" name="Straight Connector 10">
              <a:extLst>
                <a:ext uri="{FF2B5EF4-FFF2-40B4-BE49-F238E27FC236}">
                  <a16:creationId xmlns:a16="http://schemas.microsoft.com/office/drawing/2014/main" id="{C3351513-974A-F350-66D5-1862A8651E70}"/>
                </a:ext>
              </a:extLst>
            </p:cNvPr>
            <p:cNvCxnSpPr/>
            <p:nvPr/>
          </p:nvCxnSpPr>
          <p:spPr>
            <a:xfrm>
              <a:off x="-1" y="1384692"/>
              <a:ext cx="6204247" cy="0"/>
            </a:xfrm>
            <a:prstGeom prst="line">
              <a:avLst/>
            </a:prstGeom>
            <a:noFill/>
            <a:ln w="31750" cap="flat" cmpd="sng" algn="ctr">
              <a:solidFill>
                <a:srgbClr val="FFFFFF"/>
              </a:solidFill>
              <a:prstDash val="solid"/>
              <a:headEnd type="none" w="lg" len="med"/>
              <a:tailEnd type="none" w="lg" len="med"/>
            </a:ln>
            <a:effectLst/>
          </p:spPr>
        </p:cxnSp>
        <p:pic>
          <p:nvPicPr>
            <p:cNvPr id="12" name="Picture 11" descr="A white circle with dots in the middle&#10;&#10;AI-generated content may be incorrect.">
              <a:extLst>
                <a:ext uri="{FF2B5EF4-FFF2-40B4-BE49-F238E27FC236}">
                  <a16:creationId xmlns:a16="http://schemas.microsoft.com/office/drawing/2014/main" id="{1DAE91C4-F242-E9D6-E237-DC5EAF0EE6D0}"/>
                </a:ext>
              </a:extLst>
            </p:cNvPr>
            <p:cNvPicPr/>
            <p:nvPr/>
          </p:nvPicPr>
          <p:blipFill>
            <a:blip r:embed="rId3"/>
            <a:stretch>
              <a:fillRect/>
            </a:stretch>
          </p:blipFill>
          <p:spPr>
            <a:xfrm>
              <a:off x="4710877" y="1075044"/>
              <a:ext cx="1868386" cy="619296"/>
            </a:xfrm>
            <a:prstGeom prst="rect">
              <a:avLst/>
            </a:prstGeom>
          </p:spPr>
        </p:pic>
      </p:grpSp>
      <p:grpSp>
        <p:nvGrpSpPr>
          <p:cNvPr id="13" name="Group 12">
            <a:extLst>
              <a:ext uri="{FF2B5EF4-FFF2-40B4-BE49-F238E27FC236}">
                <a16:creationId xmlns:a16="http://schemas.microsoft.com/office/drawing/2014/main" id="{96B75E2C-2AB4-AB71-14E5-E788B5524861}"/>
              </a:ext>
            </a:extLst>
          </p:cNvPr>
          <p:cNvGrpSpPr/>
          <p:nvPr userDrawn="1"/>
        </p:nvGrpSpPr>
        <p:grpSpPr>
          <a:xfrm>
            <a:off x="588261" y="1905260"/>
            <a:ext cx="5487097" cy="4250983"/>
            <a:chOff x="588261" y="1905260"/>
            <a:chExt cx="5487097" cy="4250983"/>
          </a:xfrm>
        </p:grpSpPr>
        <p:sp>
          <p:nvSpPr>
            <p:cNvPr id="14" name="Rounded Rectangle 3_1">
              <a:extLst>
                <a:ext uri="{FF2B5EF4-FFF2-40B4-BE49-F238E27FC236}">
                  <a16:creationId xmlns:a16="http://schemas.microsoft.com/office/drawing/2014/main" id="{36CA360B-6765-24E7-39F2-393CDDB8EBC2}"/>
                </a:ext>
                <a:ext uri="{C183D7F6-B498-43B3-948B-1728B52AA6E4}">
                  <adec:decorative xmlns:adec="http://schemas.microsoft.com/office/drawing/2017/decorative" val="1"/>
                </a:ext>
              </a:extLst>
            </p:cNvPr>
            <p:cNvSpPr/>
            <p:nvPr/>
          </p:nvSpPr>
          <p:spPr>
            <a:xfrm>
              <a:off x="588261" y="2219140"/>
              <a:ext cx="5487097" cy="3937103"/>
            </a:xfrm>
            <a:prstGeom prst="roundRect">
              <a:avLst>
                <a:gd name="adj" fmla="val 5588"/>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IN">
                <a:solidFill>
                  <a:srgbClr val="000000"/>
                </a:solidFill>
                <a:cs typeface="Segoe UI Semibold" panose="020B0702040204020203" pitchFamily="34" charset="0"/>
              </a:endParaRPr>
            </a:p>
          </p:txBody>
        </p:sp>
        <p:sp>
          <p:nvSpPr>
            <p:cNvPr id="15" name="Content Placeholder 2">
              <a:extLst>
                <a:ext uri="{FF2B5EF4-FFF2-40B4-BE49-F238E27FC236}">
                  <a16:creationId xmlns:a16="http://schemas.microsoft.com/office/drawing/2014/main" id="{D77FFFB3-449C-2713-D7A1-83DFBAE4B86F}"/>
                </a:ext>
                <a:ext uri="{C183D7F6-B498-43B3-948B-1728B52AA6E4}">
                  <adec:decorative xmlns:adec="http://schemas.microsoft.com/office/drawing/2017/decorative" val="1"/>
                </a:ext>
              </a:extLst>
            </p:cNvPr>
            <p:cNvSpPr txBox="1"/>
            <p:nvPr/>
          </p:nvSpPr>
          <p:spPr>
            <a:xfrm>
              <a:off x="1632070" y="1905260"/>
              <a:ext cx="3429364" cy="631825"/>
            </a:xfrm>
            <a:prstGeom prst="roundRect">
              <a:avLst>
                <a:gd name="adj" fmla="val 50000"/>
              </a:avLst>
            </a:prstGeom>
            <a:gradFill flip="none" rotWithShape="1">
              <a:gsLst>
                <a:gs pos="100000">
                  <a:srgbClr val="0078D4"/>
                </a:gs>
                <a:gs pos="0">
                  <a:srgbClr val="49C5B1"/>
                </a:gs>
              </a:gsLst>
              <a:path path="circle">
                <a:fillToRect r="100000" b="100000"/>
              </a:path>
              <a:tileRect l="-100000" t="-10000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defPPr>
                <a:defRPr lang="en-US"/>
              </a:defPPr>
              <a:lvl1pPr algn="ctr" defTabSz="491019" fontAlgn="base">
                <a:spcAft>
                  <a:spcPct val="0"/>
                </a:spcAft>
                <a:defRPr sz="3200">
                  <a:gradFill>
                    <a:gsLst>
                      <a:gs pos="11189">
                        <a:srgbClr val="FFFFFF"/>
                      </a:gs>
                      <a:gs pos="39000">
                        <a:srgbClr val="FFFFFF"/>
                      </a:gs>
                    </a:gsLst>
                    <a:path path="circle">
                      <a:fillToRect l="100000" t="100000"/>
                    </a:path>
                  </a:gra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rPr>
                <a:t>Celebrate your success</a:t>
              </a:r>
            </a:p>
          </p:txBody>
        </p:sp>
      </p:grpSp>
      <p:sp>
        <p:nvSpPr>
          <p:cNvPr id="16" name="Text Placeholder 3">
            <a:extLst>
              <a:ext uri="{FF2B5EF4-FFF2-40B4-BE49-F238E27FC236}">
                <a16:creationId xmlns:a16="http://schemas.microsoft.com/office/drawing/2014/main" id="{3A96A97E-8F8E-B44F-10F5-1D82930D7063}"/>
              </a:ext>
            </a:extLst>
          </p:cNvPr>
          <p:cNvSpPr txBox="1">
            <a:spLocks/>
          </p:cNvSpPr>
          <p:nvPr userDrawn="1"/>
        </p:nvSpPr>
        <p:spPr>
          <a:xfrm>
            <a:off x="1083585" y="3307710"/>
            <a:ext cx="3403971" cy="772092"/>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Redeem your event badge</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800" b="0" i="0" u="none" strike="noStrike" kern="1200" cap="none" spc="0" normalizeH="0" baseline="0" noProof="0">
                <a:ln>
                  <a:noFill/>
                </a:ln>
                <a:effectLst/>
                <a:uLnTx/>
                <a:uFillTx/>
                <a:latin typeface="Segoe UI"/>
                <a:ea typeface="+mn-ea"/>
                <a:cs typeface="Segoe UI Semibold" panose="020B0702040204020203" pitchFamily="34" charset="0"/>
              </a:rPr>
              <a:t>Share with us and your network</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7" name="Rounded Rectangle 3_1">
            <a:extLst>
              <a:ext uri="{FF2B5EF4-FFF2-40B4-BE49-F238E27FC236}">
                <a16:creationId xmlns:a16="http://schemas.microsoft.com/office/drawing/2014/main" id="{F2355D8A-659E-C985-B11B-754A949B1C37}"/>
              </a:ext>
              <a:ext uri="{C183D7F6-B498-43B3-948B-1728B52AA6E4}">
                <adec:decorative xmlns:adec="http://schemas.microsoft.com/office/drawing/2017/decorative" val="1"/>
              </a:ext>
            </a:extLst>
          </p:cNvPr>
          <p:cNvSpPr/>
          <p:nvPr userDrawn="1"/>
        </p:nvSpPr>
        <p:spPr>
          <a:xfrm>
            <a:off x="1085826" y="4452130"/>
            <a:ext cx="2559340" cy="838616"/>
          </a:xfrm>
          <a:prstGeom prst="roundRect">
            <a:avLst>
              <a:gd name="adj" fmla="val 9829"/>
            </a:avLst>
          </a:prstGeom>
          <a:solidFill>
            <a:schemeClr val="bg1"/>
          </a:solidFill>
          <a:ln w="6350" cap="rnd" cmpd="sng" algn="ctr">
            <a:solidFill>
              <a:schemeClr val="tx1"/>
            </a:soli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Tag us on social: </a:t>
            </a:r>
            <a:b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#AISkillsFest</a:t>
            </a:r>
          </a:p>
        </p:txBody>
      </p:sp>
      <p:pic>
        <p:nvPicPr>
          <p:cNvPr id="18" name="Picture 17" descr="3d blue glass cursor">
            <a:extLst>
              <a:ext uri="{FF2B5EF4-FFF2-40B4-BE49-F238E27FC236}">
                <a16:creationId xmlns:a16="http://schemas.microsoft.com/office/drawing/2014/main" id="{B0DDDFF2-A20F-1598-AF9E-6BE7E3EC276E}"/>
              </a:ext>
            </a:extLst>
          </p:cNvPr>
          <p:cNvPicPr/>
          <p:nvPr userDrawn="1"/>
        </p:nvPicPr>
        <p:blipFill>
          <a:blip r:embed="rId4">
            <a:extLst>
              <a:ext uri="{28A0092B-C50C-407E-A947-70E740481C1C}">
                <a14:useLocalDpi xmlns:a14="http://schemas.microsoft.com/office/drawing/2010/main" val="0"/>
              </a:ext>
            </a:extLst>
          </a:blip>
          <a:stretch>
            <a:fillRect/>
          </a:stretch>
        </p:blipFill>
        <p:spPr>
          <a:xfrm>
            <a:off x="2845405" y="5159361"/>
            <a:ext cx="1002695" cy="613521"/>
          </a:xfrm>
          <a:prstGeom prst="rect">
            <a:avLst/>
          </a:prstGeom>
        </p:spPr>
      </p:pic>
      <p:grpSp>
        <p:nvGrpSpPr>
          <p:cNvPr id="19" name="Group 18" descr="QR code">
            <a:extLst>
              <a:ext uri="{FF2B5EF4-FFF2-40B4-BE49-F238E27FC236}">
                <a16:creationId xmlns:a16="http://schemas.microsoft.com/office/drawing/2014/main" id="{EFBBFAE6-0C9D-A4DA-85B6-E8FFAD558A86}"/>
              </a:ext>
            </a:extLst>
          </p:cNvPr>
          <p:cNvGrpSpPr/>
          <p:nvPr userDrawn="1"/>
        </p:nvGrpSpPr>
        <p:grpSpPr>
          <a:xfrm>
            <a:off x="4824920" y="3383293"/>
            <a:ext cx="1668155" cy="1668155"/>
            <a:chOff x="4824920" y="3383293"/>
            <a:chExt cx="1668155" cy="1668155"/>
          </a:xfrm>
        </p:grpSpPr>
        <p:sp>
          <p:nvSpPr>
            <p:cNvPr id="20" name="Rounded Rectangle 3_1">
              <a:extLst>
                <a:ext uri="{FF2B5EF4-FFF2-40B4-BE49-F238E27FC236}">
                  <a16:creationId xmlns:a16="http://schemas.microsoft.com/office/drawing/2014/main" id="{B79A0B66-1BB2-E803-BF67-0DB1442FDCF1}"/>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21" name="Picture 20">
              <a:extLst>
                <a:ext uri="{FF2B5EF4-FFF2-40B4-BE49-F238E27FC236}">
                  <a16:creationId xmlns:a16="http://schemas.microsoft.com/office/drawing/2014/main" id="{BB7DFF77-5D8E-7D71-F96E-BA9019F41621}"/>
                </a:ext>
              </a:extLst>
            </p:cNvPr>
            <p:cNvPicPr/>
            <p:nvPr/>
          </p:nvPicPr>
          <p:blipFill>
            <a:blip r:embed="rId5"/>
            <a:srcRect/>
            <a:stretch/>
          </p:blipFill>
          <p:spPr>
            <a:xfrm>
              <a:off x="5049397" y="3607770"/>
              <a:ext cx="1219200" cy="1219200"/>
            </a:xfrm>
            <a:prstGeom prst="rect">
              <a:avLst/>
            </a:prstGeom>
          </p:spPr>
        </p:pic>
      </p:grpSp>
      <p:grpSp>
        <p:nvGrpSpPr>
          <p:cNvPr id="22" name="Group 21">
            <a:extLst>
              <a:ext uri="{FF2B5EF4-FFF2-40B4-BE49-F238E27FC236}">
                <a16:creationId xmlns:a16="http://schemas.microsoft.com/office/drawing/2014/main" id="{24B56CA3-F91F-28AB-F274-3FA12F8550AA}"/>
              </a:ext>
            </a:extLst>
          </p:cNvPr>
          <p:cNvGrpSpPr/>
          <p:nvPr userDrawn="1"/>
        </p:nvGrpSpPr>
        <p:grpSpPr>
          <a:xfrm>
            <a:off x="6896046" y="2223887"/>
            <a:ext cx="4707693" cy="1878432"/>
            <a:chOff x="6896046" y="2223887"/>
            <a:chExt cx="4707693" cy="1878432"/>
          </a:xfrm>
        </p:grpSpPr>
        <p:sp>
          <p:nvSpPr>
            <p:cNvPr id="23" name="Rectangle: Rounded Corners 18">
              <a:extLst>
                <a:ext uri="{FF2B5EF4-FFF2-40B4-BE49-F238E27FC236}">
                  <a16:creationId xmlns:a16="http://schemas.microsoft.com/office/drawing/2014/main" id="{0EF964EE-4ADF-E70A-7CFE-BF706C95314B}"/>
                </a:ext>
                <a:ext uri="{C183D7F6-B498-43B3-948B-1728B52AA6E4}">
                  <adec:decorative xmlns:adec="http://schemas.microsoft.com/office/drawing/2017/decorative" val="1"/>
                </a:ext>
              </a:extLst>
            </p:cNvPr>
            <p:cNvSpPr/>
            <p:nvPr/>
          </p:nvSpPr>
          <p:spPr bwMode="auto">
            <a:xfrm>
              <a:off x="7170366" y="2223887"/>
              <a:ext cx="4433373" cy="1878432"/>
            </a:xfrm>
            <a:prstGeom prst="roundRect">
              <a:avLst>
                <a:gd name="adj" fmla="val 10557"/>
              </a:avLst>
            </a:prstGeom>
            <a:solidFill>
              <a:schemeClr val="bg1"/>
            </a:solidFill>
            <a:ln w="25400" cap="rnd" cmpd="sng" algn="ctr">
              <a:gradFill>
                <a:gsLst>
                  <a:gs pos="0">
                    <a:schemeClr val="accent1"/>
                  </a:gs>
                  <a:gs pos="100000">
                    <a:schemeClr val="accent2"/>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24" name="Group 23">
              <a:extLst>
                <a:ext uri="{FF2B5EF4-FFF2-40B4-BE49-F238E27FC236}">
                  <a16:creationId xmlns:a16="http://schemas.microsoft.com/office/drawing/2014/main" id="{BF39B469-098A-10F4-1C74-7A64762C8DD7}"/>
                </a:ext>
              </a:extLst>
            </p:cNvPr>
            <p:cNvGrpSpPr/>
            <p:nvPr/>
          </p:nvGrpSpPr>
          <p:grpSpPr>
            <a:xfrm>
              <a:off x="6896046" y="2477763"/>
              <a:ext cx="548640" cy="548640"/>
              <a:chOff x="6896046" y="2477763"/>
              <a:chExt cx="548640" cy="548640"/>
            </a:xfrm>
          </p:grpSpPr>
          <p:sp>
            <p:nvSpPr>
              <p:cNvPr id="25" name="Oval 24">
                <a:extLst>
                  <a:ext uri="{FF2B5EF4-FFF2-40B4-BE49-F238E27FC236}">
                    <a16:creationId xmlns:a16="http://schemas.microsoft.com/office/drawing/2014/main" id="{3AE432C1-F30B-6EEA-2E55-FABB7C47AA9D}"/>
                  </a:ext>
                  <a:ext uri="{C183D7F6-B498-43B3-948B-1728B52AA6E4}">
                    <adec:decorative xmlns:adec="http://schemas.microsoft.com/office/drawing/2017/decorative" val="1"/>
                  </a:ext>
                </a:extLst>
              </p:cNvPr>
              <p:cNvSpPr/>
              <p:nvPr/>
            </p:nvSpPr>
            <p:spPr bwMode="auto">
              <a:xfrm>
                <a:off x="6896046" y="2477763"/>
                <a:ext cx="548640" cy="548640"/>
              </a:xfrm>
              <a:prstGeom prst="ellipse">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w="3175">
                    <a:noFill/>
                  </a:ln>
                  <a:gradFill>
                    <a:gsLst>
                      <a:gs pos="87786">
                        <a:srgbClr val="FFFFFF"/>
                      </a:gs>
                      <a:gs pos="76000">
                        <a:srgbClr val="FFFFFF"/>
                      </a:gs>
                    </a:gsLst>
                    <a:lin ang="0" scaled="0"/>
                  </a:gradFill>
                  <a:effectLst/>
                  <a:uLnTx/>
                  <a:uFillTx/>
                  <a:latin typeface="Segoe UI Variable Small Semibol" pitchFamily="2" charset="0"/>
                  <a:ea typeface="+mn-ea"/>
                  <a:cs typeface="Segoe UI" pitchFamily="34" charset="0"/>
                </a:endParaRPr>
              </a:p>
            </p:txBody>
          </p:sp>
          <p:pic>
            <p:nvPicPr>
              <p:cNvPr id="26" name="Graphic 25">
                <a:extLst>
                  <a:ext uri="{FF2B5EF4-FFF2-40B4-BE49-F238E27FC236}">
                    <a16:creationId xmlns:a16="http://schemas.microsoft.com/office/drawing/2014/main" id="{C0C510FA-496C-2FA7-EE3D-FC590ADE2E45}"/>
                  </a:ext>
                  <a:ext uri="{C183D7F6-B498-43B3-948B-1728B52AA6E4}">
                    <adec:decorative xmlns:adec="http://schemas.microsoft.com/office/drawing/2017/decorative" val="1"/>
                  </a:ext>
                </a:extLst>
              </p:cNvPr>
              <p:cNvPicPr/>
              <p:nvPr/>
            </p:nvPicPr>
            <p:blipFill>
              <a:blip r:embed="rId6">
                <a:extLst>
                  <a:ext uri="{96DAC541-7B7A-43D3-8B79-37D633B846F1}">
                    <asvg:svgBlip xmlns:asvg="http://schemas.microsoft.com/office/drawing/2016/SVG/main" r:embed="rId7"/>
                  </a:ext>
                </a:extLst>
              </a:blip>
              <a:stretch>
                <a:fillRect/>
              </a:stretch>
            </p:blipFill>
            <p:spPr>
              <a:xfrm>
                <a:off x="7056066" y="2637783"/>
                <a:ext cx="228600" cy="228600"/>
              </a:xfrm>
              <a:prstGeom prst="rect">
                <a:avLst/>
              </a:prstGeom>
              <a:effectLst>
                <a:outerShdw blurRad="133256" dist="54894" dir="7680000" algn="tl" rotWithShape="0">
                  <a:srgbClr val="000000">
                    <a:alpha val="40151"/>
                  </a:srgbClr>
                </a:outerShdw>
              </a:effectLst>
            </p:spPr>
          </p:pic>
        </p:grpSp>
      </p:grpSp>
      <p:sp>
        <p:nvSpPr>
          <p:cNvPr id="27" name="Rectangle 26">
            <a:extLst>
              <a:ext uri="{FF2B5EF4-FFF2-40B4-BE49-F238E27FC236}">
                <a16:creationId xmlns:a16="http://schemas.microsoft.com/office/drawing/2014/main" id="{F7EA1C62-DF37-9F7C-6086-66D8C83652C5}"/>
              </a:ext>
            </a:extLst>
          </p:cNvPr>
          <p:cNvSpPr/>
          <p:nvPr userDrawn="1"/>
        </p:nvSpPr>
        <p:spPr bwMode="auto">
          <a:xfrm>
            <a:off x="7782050" y="2502317"/>
            <a:ext cx="3544041" cy="85903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Showcase your skills with Microsoft Certifications and Microsoft Applied Skills</a:t>
            </a:r>
          </a:p>
        </p:txBody>
      </p:sp>
      <p:sp>
        <p:nvSpPr>
          <p:cNvPr id="28" name="TextBox 27">
            <a:extLst>
              <a:ext uri="{FF2B5EF4-FFF2-40B4-BE49-F238E27FC236}">
                <a16:creationId xmlns:a16="http://schemas.microsoft.com/office/drawing/2014/main" id="{69BDAB89-6D49-C8C4-153F-0F9C6288ABC2}"/>
              </a:ext>
            </a:extLst>
          </p:cNvPr>
          <p:cNvSpPr txBox="1"/>
          <p:nvPr userDrawn="1"/>
        </p:nvSpPr>
        <p:spPr>
          <a:xfrm>
            <a:off x="7782049" y="3562556"/>
            <a:ext cx="3213479" cy="338554"/>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hlinkClick r:id="rId8">
                  <a:extLst>
                    <a:ext uri="{A12FA001-AC4F-418D-AE19-62706E023703}">
                      <ahyp:hlinkClr xmlns:ahyp="http://schemas.microsoft.com/office/drawing/2018/hyperlinkcolor" val="tx"/>
                    </a:ext>
                  </a:extLst>
                </a:hlinkClick>
              </a:rPr>
              <a:t>learn.microsoft.com/credentials</a:t>
            </a:r>
            <a:endParaRPr kumimoji="0" lang="en-US" sz="1600" b="0" i="0" u="none" strike="noStrike" kern="1200" cap="none" spc="0" normalizeH="0" baseline="0" noProof="0">
              <a:ln>
                <a:noFill/>
              </a:ln>
              <a:solidFill>
                <a:schemeClr val="accent1"/>
              </a:solidFill>
              <a:effectLst/>
              <a:uLnTx/>
              <a:uFillTx/>
              <a:latin typeface="Segoe UI"/>
              <a:cs typeface="Segoe UI" panose="020B0502040204020203" pitchFamily="34" charset="0"/>
            </a:endParaRPr>
          </a:p>
        </p:txBody>
      </p:sp>
      <p:grpSp>
        <p:nvGrpSpPr>
          <p:cNvPr id="29" name="Group 28">
            <a:extLst>
              <a:ext uri="{FF2B5EF4-FFF2-40B4-BE49-F238E27FC236}">
                <a16:creationId xmlns:a16="http://schemas.microsoft.com/office/drawing/2014/main" id="{D5BB0B81-1A7F-6D8F-43CD-E65B3FA3C06E}"/>
              </a:ext>
            </a:extLst>
          </p:cNvPr>
          <p:cNvGrpSpPr/>
          <p:nvPr userDrawn="1"/>
        </p:nvGrpSpPr>
        <p:grpSpPr>
          <a:xfrm>
            <a:off x="6896046" y="4277816"/>
            <a:ext cx="4707693" cy="1878432"/>
            <a:chOff x="6896046" y="4277816"/>
            <a:chExt cx="4707693" cy="1878432"/>
          </a:xfrm>
        </p:grpSpPr>
        <p:sp>
          <p:nvSpPr>
            <p:cNvPr id="30" name="Rectangle: Rounded Corners 18">
              <a:extLst>
                <a:ext uri="{FF2B5EF4-FFF2-40B4-BE49-F238E27FC236}">
                  <a16:creationId xmlns:a16="http://schemas.microsoft.com/office/drawing/2014/main" id="{8AE6BA87-2FFF-1690-EE29-1EAC915BC776}"/>
                </a:ext>
                <a:ext uri="{C183D7F6-B498-43B3-948B-1728B52AA6E4}">
                  <adec:decorative xmlns:adec="http://schemas.microsoft.com/office/drawing/2017/decorative" val="1"/>
                </a:ext>
              </a:extLst>
            </p:cNvPr>
            <p:cNvSpPr/>
            <p:nvPr/>
          </p:nvSpPr>
          <p:spPr bwMode="auto">
            <a:xfrm>
              <a:off x="7170366" y="4277816"/>
              <a:ext cx="4433373" cy="1878432"/>
            </a:xfrm>
            <a:prstGeom prst="roundRect">
              <a:avLst>
                <a:gd name="adj" fmla="val 9655"/>
              </a:avLst>
            </a:prstGeom>
            <a:solidFill>
              <a:schemeClr val="bg1"/>
            </a:solidFill>
            <a:ln w="25400" cap="rnd" cmpd="sng" algn="ctr">
              <a:gradFill>
                <a:gsLst>
                  <a:gs pos="0">
                    <a:schemeClr val="accent2"/>
                  </a:gs>
                  <a:gs pos="100000">
                    <a:schemeClr val="accent3"/>
                  </a:gs>
                </a:gsLst>
                <a:lin ang="4080000" scaled="0"/>
              </a:grad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endParaRPr>
            </a:p>
          </p:txBody>
        </p:sp>
        <p:grpSp>
          <p:nvGrpSpPr>
            <p:cNvPr id="31" name="Group 30">
              <a:extLst>
                <a:ext uri="{FF2B5EF4-FFF2-40B4-BE49-F238E27FC236}">
                  <a16:creationId xmlns:a16="http://schemas.microsoft.com/office/drawing/2014/main" id="{67C66B5E-7A34-8790-E28D-66C5B3CE5202}"/>
                </a:ext>
              </a:extLst>
            </p:cNvPr>
            <p:cNvGrpSpPr/>
            <p:nvPr/>
          </p:nvGrpSpPr>
          <p:grpSpPr>
            <a:xfrm>
              <a:off x="6896046" y="4479646"/>
              <a:ext cx="548640" cy="548640"/>
              <a:chOff x="6896046" y="4479646"/>
              <a:chExt cx="548640" cy="548640"/>
            </a:xfrm>
          </p:grpSpPr>
          <p:sp>
            <p:nvSpPr>
              <p:cNvPr id="32" name="Oval 31">
                <a:extLst>
                  <a:ext uri="{FF2B5EF4-FFF2-40B4-BE49-F238E27FC236}">
                    <a16:creationId xmlns:a16="http://schemas.microsoft.com/office/drawing/2014/main" id="{2D99F1AE-67B3-7901-0A2D-C0463E1FDF57}"/>
                  </a:ext>
                  <a:ext uri="{C183D7F6-B498-43B3-948B-1728B52AA6E4}">
                    <adec:decorative xmlns:adec="http://schemas.microsoft.com/office/drawing/2017/decorative" val="1"/>
                  </a:ext>
                </a:extLst>
              </p:cNvPr>
              <p:cNvSpPr/>
              <p:nvPr/>
            </p:nvSpPr>
            <p:spPr bwMode="auto">
              <a:xfrm>
                <a:off x="6896046" y="4479646"/>
                <a:ext cx="548640" cy="548640"/>
              </a:xfrm>
              <a:prstGeom prst="ellipse">
                <a:avLst/>
              </a:prstGeom>
              <a:solidFill>
                <a:schemeClr val="accent2"/>
              </a:solidFill>
              <a:ln w="12700" cap="flat" cmpd="sng" algn="ctr">
                <a:noFill/>
                <a:prstDash val="solid"/>
                <a:miter lim="800000"/>
                <a:headEnd type="none" w="med" len="med"/>
                <a:tailEnd type="none" w="med" len="med"/>
              </a:ln>
              <a:effectLst/>
            </p:spPr>
            <p:txBody>
              <a:bodyPr rot="0" spcFirstLastPara="0" vertOverflow="overflow" horzOverflow="overflow" vert="horz" wrap="square" lIns="228600" tIns="182880" rIns="228600" bIns="182880" numCol="1" spcCol="0" rtlCol="0" fromWordArt="0" anchor="ctr" anchorCtr="0" forceAA="0" compatLnSpc="1">
                <a:prstTxWarp prst="textNoShape">
                  <a:avLst/>
                </a:prstTxWarp>
                <a:noAutofit/>
              </a:bodyPr>
              <a:lstStyle/>
              <a:p>
                <a:pPr marL="0" marR="0" lvl="0" indent="0" algn="ctr" defTabSz="491019" rtl="0" eaLnBrk="1" fontAlgn="base" latinLnBrk="0" hangingPunct="1">
                  <a:lnSpc>
                    <a:spcPct val="100000"/>
                  </a:lnSpc>
                  <a:spcBef>
                    <a:spcPts val="0"/>
                  </a:spcBef>
                  <a:spcAft>
                    <a:spcPct val="0"/>
                  </a:spcAft>
                  <a:buClrTx/>
                  <a:buSzTx/>
                  <a:buFontTx/>
                  <a:buNone/>
                  <a:tabLst/>
                  <a:defRPr/>
                </a:pPr>
                <a:endParaRPr kumimoji="0" lang="en-US" sz="900" b="1" i="0" u="none" strike="noStrike" kern="0" cap="none" spc="0" normalizeH="0" baseline="0" noProof="0">
                  <a:ln>
                    <a:noFill/>
                  </a:ln>
                  <a:gradFill>
                    <a:gsLst>
                      <a:gs pos="95105">
                        <a:prstClr val="black"/>
                      </a:gs>
                      <a:gs pos="80000">
                        <a:prstClr val="black"/>
                      </a:gs>
                    </a:gsLst>
                    <a:path path="circle">
                      <a:fillToRect l="100000" t="100000"/>
                    </a:path>
                  </a:gradFill>
                  <a:effectLst/>
                  <a:uLnTx/>
                  <a:uFillTx/>
                  <a:latin typeface="Segoe UI Variable Display Semibold" pitchFamily="2" charset="0"/>
                  <a:ea typeface="+mn-ea"/>
                  <a:cs typeface="+mn-cs"/>
                </a:endParaRPr>
              </a:p>
            </p:txBody>
          </p:sp>
          <p:sp>
            <p:nvSpPr>
              <p:cNvPr id="33" name="Graphic 11">
                <a:extLst>
                  <a:ext uri="{FF2B5EF4-FFF2-40B4-BE49-F238E27FC236}">
                    <a16:creationId xmlns:a16="http://schemas.microsoft.com/office/drawing/2014/main" id="{18101A94-14D7-84EB-E498-D1C879DA4AFC}"/>
                  </a:ext>
                  <a:ext uri="{C183D7F6-B498-43B3-948B-1728B52AA6E4}">
                    <adec:decorative xmlns:adec="http://schemas.microsoft.com/office/drawing/2017/decorative" val="1"/>
                  </a:ext>
                </a:extLst>
              </p:cNvPr>
              <p:cNvSpPr/>
              <p:nvPr/>
            </p:nvSpPr>
            <p:spPr>
              <a:xfrm>
                <a:off x="7078316" y="4627009"/>
                <a:ext cx="184101" cy="253914"/>
              </a:xfrm>
              <a:custGeom>
                <a:avLst/>
                <a:gdLst>
                  <a:gd name="connsiteX0" fmla="*/ 245472 w 329935"/>
                  <a:gd name="connsiteY0" fmla="*/ 386776 h 455051"/>
                  <a:gd name="connsiteX1" fmla="*/ 238857 w 329935"/>
                  <a:gd name="connsiteY1" fmla="*/ 415412 h 455051"/>
                  <a:gd name="connsiteX2" fmla="*/ 192921 w 329935"/>
                  <a:gd name="connsiteY2" fmla="*/ 454902 h 455051"/>
                  <a:gd name="connsiteX3" fmla="*/ 188982 w 329935"/>
                  <a:gd name="connsiteY3" fmla="*/ 455052 h 455051"/>
                  <a:gd name="connsiteX4" fmla="*/ 140932 w 329935"/>
                  <a:gd name="connsiteY4" fmla="*/ 455052 h 455051"/>
                  <a:gd name="connsiteX5" fmla="*/ 92081 w 329935"/>
                  <a:gd name="connsiteY5" fmla="*/ 419182 h 455051"/>
                  <a:gd name="connsiteX6" fmla="*/ 91047 w 329935"/>
                  <a:gd name="connsiteY6" fmla="*/ 415375 h 455051"/>
                  <a:gd name="connsiteX7" fmla="*/ 84441 w 329935"/>
                  <a:gd name="connsiteY7" fmla="*/ 386776 h 455051"/>
                  <a:gd name="connsiteX8" fmla="*/ 245472 w 329935"/>
                  <a:gd name="connsiteY8" fmla="*/ 386776 h 455051"/>
                  <a:gd name="connsiteX9" fmla="*/ 164968 w 329935"/>
                  <a:gd name="connsiteY9" fmla="*/ 0 h 455051"/>
                  <a:gd name="connsiteX10" fmla="*/ 329935 w 329935"/>
                  <a:gd name="connsiteY10" fmla="*/ 164968 h 455051"/>
                  <a:gd name="connsiteX11" fmla="*/ 267011 w 329935"/>
                  <a:gd name="connsiteY11" fmla="*/ 297868 h 455051"/>
                  <a:gd name="connsiteX12" fmla="*/ 265398 w 329935"/>
                  <a:gd name="connsiteY12" fmla="*/ 300701 h 455051"/>
                  <a:gd name="connsiteX13" fmla="*/ 253390 w 329935"/>
                  <a:gd name="connsiteY13" fmla="*/ 352645 h 455051"/>
                  <a:gd name="connsiteX14" fmla="*/ 182033 w 329935"/>
                  <a:gd name="connsiteY14" fmla="*/ 352645 h 455051"/>
                  <a:gd name="connsiteX15" fmla="*/ 182033 w 329935"/>
                  <a:gd name="connsiteY15" fmla="*/ 199084 h 455051"/>
                  <a:gd name="connsiteX16" fmla="*/ 164968 w 329935"/>
                  <a:gd name="connsiteY16" fmla="*/ 182018 h 455051"/>
                  <a:gd name="connsiteX17" fmla="*/ 147902 w 329935"/>
                  <a:gd name="connsiteY17" fmla="*/ 199084 h 455051"/>
                  <a:gd name="connsiteX18" fmla="*/ 147902 w 329935"/>
                  <a:gd name="connsiteY18" fmla="*/ 352645 h 455051"/>
                  <a:gd name="connsiteX19" fmla="*/ 76545 w 329935"/>
                  <a:gd name="connsiteY19" fmla="*/ 352645 h 455051"/>
                  <a:gd name="connsiteX20" fmla="*/ 64577 w 329935"/>
                  <a:gd name="connsiteY20" fmla="*/ 300706 h 455051"/>
                  <a:gd name="connsiteX21" fmla="*/ 62961 w 329935"/>
                  <a:gd name="connsiteY21" fmla="*/ 297868 h 455051"/>
                  <a:gd name="connsiteX22" fmla="*/ 0 w 329935"/>
                  <a:gd name="connsiteY22" fmla="*/ 164968 h 455051"/>
                  <a:gd name="connsiteX23" fmla="*/ 164968 w 329935"/>
                  <a:gd name="connsiteY23" fmla="*/ 0 h 455051"/>
                  <a:gd name="connsiteX24" fmla="*/ 147902 w 329935"/>
                  <a:gd name="connsiteY24" fmla="*/ 108077 h 455051"/>
                  <a:gd name="connsiteX25" fmla="*/ 147902 w 329935"/>
                  <a:gd name="connsiteY25" fmla="*/ 142209 h 455051"/>
                  <a:gd name="connsiteX26" fmla="*/ 164968 w 329935"/>
                  <a:gd name="connsiteY26" fmla="*/ 159274 h 455051"/>
                  <a:gd name="connsiteX27" fmla="*/ 182033 w 329935"/>
                  <a:gd name="connsiteY27" fmla="*/ 142209 h 455051"/>
                  <a:gd name="connsiteX28" fmla="*/ 182033 w 329935"/>
                  <a:gd name="connsiteY28" fmla="*/ 108077 h 455051"/>
                  <a:gd name="connsiteX29" fmla="*/ 164968 w 329935"/>
                  <a:gd name="connsiteY29" fmla="*/ 91011 h 455051"/>
                  <a:gd name="connsiteX30" fmla="*/ 147902 w 329935"/>
                  <a:gd name="connsiteY30" fmla="*/ 108077 h 455051"/>
                  <a:gd name="connsiteX31" fmla="*/ 262362 w 329935"/>
                  <a:gd name="connsiteY31" fmla="*/ 141419 h 455051"/>
                  <a:gd name="connsiteX32" fmla="*/ 238229 w 329935"/>
                  <a:gd name="connsiteY32" fmla="*/ 141419 h 455051"/>
                  <a:gd name="connsiteX33" fmla="*/ 214094 w 329935"/>
                  <a:gd name="connsiteY33" fmla="*/ 165554 h 455051"/>
                  <a:gd name="connsiteX34" fmla="*/ 214094 w 329935"/>
                  <a:gd name="connsiteY34" fmla="*/ 189688 h 455051"/>
                  <a:gd name="connsiteX35" fmla="*/ 238229 w 329935"/>
                  <a:gd name="connsiteY35" fmla="*/ 189688 h 455051"/>
                  <a:gd name="connsiteX36" fmla="*/ 262362 w 329935"/>
                  <a:gd name="connsiteY36" fmla="*/ 165554 h 455051"/>
                  <a:gd name="connsiteX37" fmla="*/ 262362 w 329935"/>
                  <a:gd name="connsiteY37" fmla="*/ 141419 h 455051"/>
                  <a:gd name="connsiteX38" fmla="*/ 91707 w 329935"/>
                  <a:gd name="connsiteY38" fmla="*/ 141419 h 455051"/>
                  <a:gd name="connsiteX39" fmla="*/ 67572 w 329935"/>
                  <a:gd name="connsiteY39" fmla="*/ 141419 h 455051"/>
                  <a:gd name="connsiteX40" fmla="*/ 67572 w 329935"/>
                  <a:gd name="connsiteY40" fmla="*/ 165554 h 455051"/>
                  <a:gd name="connsiteX41" fmla="*/ 91707 w 329935"/>
                  <a:gd name="connsiteY41" fmla="*/ 189688 h 455051"/>
                  <a:gd name="connsiteX42" fmla="*/ 115841 w 329935"/>
                  <a:gd name="connsiteY42" fmla="*/ 189688 h 455051"/>
                  <a:gd name="connsiteX43" fmla="*/ 115841 w 329935"/>
                  <a:gd name="connsiteY43" fmla="*/ 165554 h 455051"/>
                  <a:gd name="connsiteX44" fmla="*/ 91707 w 329935"/>
                  <a:gd name="connsiteY44" fmla="*/ 141419 h 455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29935" h="455051">
                    <a:moveTo>
                      <a:pt x="245472" y="386776"/>
                    </a:moveTo>
                    <a:lnTo>
                      <a:pt x="238857" y="415412"/>
                    </a:lnTo>
                    <a:cubicBezTo>
                      <a:pt x="233779" y="437331"/>
                      <a:pt x="215056" y="453204"/>
                      <a:pt x="192921" y="454902"/>
                    </a:cubicBezTo>
                    <a:lnTo>
                      <a:pt x="188982" y="455052"/>
                    </a:lnTo>
                    <a:lnTo>
                      <a:pt x="140932" y="455052"/>
                    </a:lnTo>
                    <a:cubicBezTo>
                      <a:pt x="118419" y="455052"/>
                      <a:pt x="98719" y="440378"/>
                      <a:pt x="92081" y="419182"/>
                    </a:cubicBezTo>
                    <a:lnTo>
                      <a:pt x="91047" y="415375"/>
                    </a:lnTo>
                    <a:lnTo>
                      <a:pt x="84441" y="386776"/>
                    </a:lnTo>
                    <a:lnTo>
                      <a:pt x="245472" y="386776"/>
                    </a:lnTo>
                    <a:close/>
                    <a:moveTo>
                      <a:pt x="164968" y="0"/>
                    </a:moveTo>
                    <a:cubicBezTo>
                      <a:pt x="256078" y="0"/>
                      <a:pt x="329935" y="73858"/>
                      <a:pt x="329935" y="164968"/>
                    </a:cubicBezTo>
                    <a:cubicBezTo>
                      <a:pt x="329935" y="213582"/>
                      <a:pt x="308647" y="258108"/>
                      <a:pt x="267011" y="297868"/>
                    </a:cubicBezTo>
                    <a:cubicBezTo>
                      <a:pt x="266208" y="298635"/>
                      <a:pt x="265648" y="299621"/>
                      <a:pt x="265398" y="300701"/>
                    </a:cubicBezTo>
                    <a:lnTo>
                      <a:pt x="253390" y="352645"/>
                    </a:lnTo>
                    <a:lnTo>
                      <a:pt x="182033" y="352645"/>
                    </a:lnTo>
                    <a:lnTo>
                      <a:pt x="182033" y="199084"/>
                    </a:lnTo>
                    <a:cubicBezTo>
                      <a:pt x="182033" y="189659"/>
                      <a:pt x="174392" y="182018"/>
                      <a:pt x="164968" y="182018"/>
                    </a:cubicBezTo>
                    <a:cubicBezTo>
                      <a:pt x="155543" y="182018"/>
                      <a:pt x="147902" y="189659"/>
                      <a:pt x="147902" y="199084"/>
                    </a:cubicBezTo>
                    <a:lnTo>
                      <a:pt x="147902" y="352645"/>
                    </a:lnTo>
                    <a:lnTo>
                      <a:pt x="76545" y="352645"/>
                    </a:lnTo>
                    <a:lnTo>
                      <a:pt x="64577" y="300706"/>
                    </a:lnTo>
                    <a:cubicBezTo>
                      <a:pt x="64326" y="299623"/>
                      <a:pt x="63765" y="298638"/>
                      <a:pt x="62961" y="297868"/>
                    </a:cubicBezTo>
                    <a:cubicBezTo>
                      <a:pt x="21302" y="258108"/>
                      <a:pt x="0" y="213582"/>
                      <a:pt x="0" y="164968"/>
                    </a:cubicBezTo>
                    <a:cubicBezTo>
                      <a:pt x="0" y="73858"/>
                      <a:pt x="73858" y="0"/>
                      <a:pt x="164968" y="0"/>
                    </a:cubicBezTo>
                    <a:close/>
                    <a:moveTo>
                      <a:pt x="147902" y="108077"/>
                    </a:moveTo>
                    <a:lnTo>
                      <a:pt x="147902" y="142209"/>
                    </a:lnTo>
                    <a:cubicBezTo>
                      <a:pt x="147902" y="151634"/>
                      <a:pt x="155543" y="159274"/>
                      <a:pt x="164968" y="159274"/>
                    </a:cubicBezTo>
                    <a:cubicBezTo>
                      <a:pt x="174392" y="159274"/>
                      <a:pt x="182033" y="151634"/>
                      <a:pt x="182033" y="142209"/>
                    </a:cubicBezTo>
                    <a:lnTo>
                      <a:pt x="182033" y="108077"/>
                    </a:lnTo>
                    <a:cubicBezTo>
                      <a:pt x="182033" y="98652"/>
                      <a:pt x="174392" y="91011"/>
                      <a:pt x="164968" y="91011"/>
                    </a:cubicBezTo>
                    <a:cubicBezTo>
                      <a:pt x="155543" y="91011"/>
                      <a:pt x="147902" y="98652"/>
                      <a:pt x="147902" y="108077"/>
                    </a:cubicBezTo>
                    <a:close/>
                    <a:moveTo>
                      <a:pt x="262362" y="141419"/>
                    </a:moveTo>
                    <a:cubicBezTo>
                      <a:pt x="255698" y="134755"/>
                      <a:pt x="244894" y="134755"/>
                      <a:pt x="238229" y="141419"/>
                    </a:cubicBezTo>
                    <a:lnTo>
                      <a:pt x="214094" y="165554"/>
                    </a:lnTo>
                    <a:cubicBezTo>
                      <a:pt x="207429" y="172219"/>
                      <a:pt x="207429" y="183024"/>
                      <a:pt x="214094" y="189688"/>
                    </a:cubicBezTo>
                    <a:cubicBezTo>
                      <a:pt x="220759" y="196353"/>
                      <a:pt x="231565" y="196353"/>
                      <a:pt x="238229" y="189688"/>
                    </a:cubicBezTo>
                    <a:lnTo>
                      <a:pt x="262362" y="165554"/>
                    </a:lnTo>
                    <a:cubicBezTo>
                      <a:pt x="269027" y="158889"/>
                      <a:pt x="269027" y="148084"/>
                      <a:pt x="262362" y="141419"/>
                    </a:cubicBezTo>
                    <a:close/>
                    <a:moveTo>
                      <a:pt x="91707" y="141419"/>
                    </a:moveTo>
                    <a:cubicBezTo>
                      <a:pt x="85042" y="134755"/>
                      <a:pt x="74237" y="134755"/>
                      <a:pt x="67572" y="141419"/>
                    </a:cubicBezTo>
                    <a:cubicBezTo>
                      <a:pt x="60908" y="148084"/>
                      <a:pt x="60908" y="158889"/>
                      <a:pt x="67572" y="165554"/>
                    </a:cubicBezTo>
                    <a:lnTo>
                      <a:pt x="91707" y="189688"/>
                    </a:lnTo>
                    <a:cubicBezTo>
                      <a:pt x="98372" y="196353"/>
                      <a:pt x="109177" y="196353"/>
                      <a:pt x="115841" y="189688"/>
                    </a:cubicBezTo>
                    <a:cubicBezTo>
                      <a:pt x="122506" y="183024"/>
                      <a:pt x="122506" y="172219"/>
                      <a:pt x="115841" y="165554"/>
                    </a:cubicBezTo>
                    <a:lnTo>
                      <a:pt x="91707" y="141419"/>
                    </a:lnTo>
                    <a:close/>
                  </a:path>
                </a:pathLst>
              </a:custGeom>
              <a:solidFill>
                <a:srgbClr val="FFFFFF"/>
              </a:solidFill>
              <a:ln w="9525" cap="flat">
                <a:noFill/>
                <a:prstDash val="solid"/>
                <a:miter/>
              </a:ln>
              <a:effectLst>
                <a:outerShdw blurRad="133256" dist="54894" dir="7680000" algn="tl" rotWithShape="0">
                  <a:srgbClr val="000000">
                    <a:alpha val="40151"/>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FFFFFF"/>
                  </a:solidFill>
                  <a:effectLst/>
                  <a:uLnTx/>
                  <a:uFillTx/>
                  <a:latin typeface="Segoe UI"/>
                  <a:ea typeface="+mn-ea"/>
                  <a:cs typeface="+mn-cs"/>
                </a:endParaRPr>
              </a:p>
            </p:txBody>
          </p:sp>
        </p:grpSp>
      </p:grpSp>
      <p:sp>
        <p:nvSpPr>
          <p:cNvPr id="34" name="Rectangle 33">
            <a:extLst>
              <a:ext uri="{FF2B5EF4-FFF2-40B4-BE49-F238E27FC236}">
                <a16:creationId xmlns:a16="http://schemas.microsoft.com/office/drawing/2014/main" id="{7F138D01-44B2-5386-6D27-D7DD6CDAB77E}"/>
              </a:ext>
            </a:extLst>
          </p:cNvPr>
          <p:cNvSpPr/>
          <p:nvPr userDrawn="1"/>
        </p:nvSpPr>
        <p:spPr bwMode="auto">
          <a:xfrm>
            <a:off x="7782050" y="4525366"/>
            <a:ext cx="3324124" cy="457200"/>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What will you learn next? </a:t>
            </a:r>
          </a:p>
        </p:txBody>
      </p:sp>
      <p:sp>
        <p:nvSpPr>
          <p:cNvPr id="35" name="TextBox 34">
            <a:extLst>
              <a:ext uri="{FF2B5EF4-FFF2-40B4-BE49-F238E27FC236}">
                <a16:creationId xmlns:a16="http://schemas.microsoft.com/office/drawing/2014/main" id="{EC51722A-35E8-74F4-0162-04638B78C44A}"/>
              </a:ext>
            </a:extLst>
          </p:cNvPr>
          <p:cNvSpPr txBox="1"/>
          <p:nvPr userDrawn="1"/>
        </p:nvSpPr>
        <p:spPr>
          <a:xfrm>
            <a:off x="7782049" y="5085252"/>
            <a:ext cx="3213479"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Activities run April 8–May 28</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Segoe UI"/>
                <a:ea typeface="+mn-ea"/>
                <a:cs typeface="Segoe UI" panose="020B0502040204020203" pitchFamily="34" charset="0"/>
              </a:rPr>
              <a:t>Find your next experiences at: </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9">
                  <a:extLst>
                    <a:ext uri="{A12FA001-AC4F-418D-AE19-62706E023703}">
                      <ahyp:hlinkClr xmlns:ahyp="http://schemas.microsoft.com/office/drawing/2018/hyperlinkcolor" val="tx"/>
                    </a:ext>
                  </a:extLst>
                </a:hlinkClick>
              </a:rPr>
              <a:t>aka.ms/AISkillsFest</a:t>
            </a: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6837044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486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n-US"/>
              <a:t>Agenda item</a:t>
            </a:r>
          </a:p>
        </p:txBody>
      </p:sp>
    </p:spTree>
    <p:extLst>
      <p:ext uri="{BB962C8B-B14F-4D97-AF65-F5344CB8AC3E}">
        <p14:creationId xmlns:p14="http://schemas.microsoft.com/office/powerpoint/2010/main" val="2398546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aka.ms/TrainingAffirmatio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5" Type="http://schemas.openxmlformats.org/officeDocument/2006/relationships/image" Target="../media/image25.png"/><Relationship Id="rId4" Type="http://schemas.openxmlformats.org/officeDocument/2006/relationships/hyperlink" Target="https://aka.ms/AISkillsFest_TrainingAffirmation"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2EAEB-621E-7776-845D-0364D0F0BDE9}"/>
            </a:ext>
          </a:extLst>
        </p:cNvPr>
        <p:cNvGrpSpPr/>
        <p:nvPr/>
      </p:nvGrpSpPr>
      <p:grpSpPr>
        <a:xfrm>
          <a:off x="0" y="0"/>
          <a:ext cx="0" cy="0"/>
          <a:chOff x="0" y="0"/>
          <a:chExt cx="0" cy="0"/>
        </a:xfrm>
      </p:grpSpPr>
      <p:sp>
        <p:nvSpPr>
          <p:cNvPr id="2" name="Title 3">
            <a:extLst>
              <a:ext uri="{FF2B5EF4-FFF2-40B4-BE49-F238E27FC236}">
                <a16:creationId xmlns:a16="http://schemas.microsoft.com/office/drawing/2014/main" id="{D99D58DC-2800-A0CA-2899-6F24380CF0F5}"/>
              </a:ext>
            </a:extLst>
          </p:cNvPr>
          <p:cNvSpPr txBox="1">
            <a:spLocks noGrp="1"/>
          </p:cNvSpPr>
          <p:nvPr>
            <p:ph type="title" idx="4294967295"/>
          </p:nvPr>
        </p:nvSpPr>
        <p:spPr>
          <a:xfrm>
            <a:off x="0" y="-631825"/>
            <a:ext cx="11017250"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1EFEF"/>
                </a:solidFill>
                <a:effectLst/>
                <a:uLnTx/>
                <a:uFillTx/>
                <a:latin typeface="+mj-lt"/>
                <a:ea typeface="+mn-ea"/>
                <a:cs typeface="Segoe UI" pitchFamily="34" charset="0"/>
              </a:rPr>
              <a:t>Microsoft AI Skills Fest</a:t>
            </a:r>
          </a:p>
        </p:txBody>
      </p:sp>
    </p:spTree>
    <p:extLst>
      <p:ext uri="{BB962C8B-B14F-4D97-AF65-F5344CB8AC3E}">
        <p14:creationId xmlns:p14="http://schemas.microsoft.com/office/powerpoint/2010/main" val="407791823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8216" y="886413"/>
            <a:ext cx="11288682" cy="1665584"/>
          </a:xfrm>
        </p:spPr>
        <p:txBody>
          <a:bodyPr/>
          <a:lstStyle/>
          <a:p>
            <a:r>
              <a:rPr lang="en-US">
                <a:cs typeface="Segoe UI"/>
              </a:rPr>
              <a:t>Let's dive into working on the skill:</a:t>
            </a:r>
            <a:br>
              <a:rPr lang="en-US">
                <a:cs typeface="Segoe UI"/>
              </a:rPr>
            </a:br>
            <a:r>
              <a:rPr lang="en-US">
                <a:cs typeface="Segoe UI"/>
              </a:rPr>
              <a:t> Build applications with GitHub Copilot agent mode</a:t>
            </a:r>
            <a:br>
              <a:rPr lang="en-US">
                <a:cs typeface="Segoe UI"/>
              </a:rPr>
            </a:br>
            <a:r>
              <a:rPr lang="en-US">
                <a:cs typeface="Segoe UI"/>
              </a:rPr>
              <a:t>   </a:t>
            </a:r>
            <a:r>
              <a:rPr lang="en-US" i="1">
                <a:cs typeface="Segoe UI"/>
              </a:rPr>
              <a:t>OctoFit Tracker application</a:t>
            </a:r>
            <a:endParaRPr lang="en-US" i="1"/>
          </a:p>
        </p:txBody>
      </p:sp>
      <p:pic>
        <p:nvPicPr>
          <p:cNvPr id="6" name="Picture 5" descr="A qr code with black squares&#10;&#10;AI-generated content may be incorrect.">
            <a:extLst>
              <a:ext uri="{FF2B5EF4-FFF2-40B4-BE49-F238E27FC236}">
                <a16:creationId xmlns:a16="http://schemas.microsoft.com/office/drawing/2014/main" id="{741880C6-7017-5FB9-2CDA-A12EAB321CCF}"/>
              </a:ext>
            </a:extLst>
          </p:cNvPr>
          <p:cNvPicPr>
            <a:picLocks noChangeAspect="1"/>
          </p:cNvPicPr>
          <p:nvPr/>
        </p:nvPicPr>
        <p:blipFill>
          <a:blip r:embed="rId3"/>
          <a:stretch>
            <a:fillRect/>
          </a:stretch>
        </p:blipFill>
        <p:spPr>
          <a:xfrm>
            <a:off x="776111" y="2836333"/>
            <a:ext cx="3132667" cy="3132667"/>
          </a:xfrm>
          <a:prstGeom prst="rect">
            <a:avLst/>
          </a:prstGeom>
        </p:spPr>
      </p:pic>
      <p:sp>
        <p:nvSpPr>
          <p:cNvPr id="7" name="TextBox 6">
            <a:extLst>
              <a:ext uri="{FF2B5EF4-FFF2-40B4-BE49-F238E27FC236}">
                <a16:creationId xmlns:a16="http://schemas.microsoft.com/office/drawing/2014/main" id="{A60FAB9B-1FFA-0025-BAFB-EF29E3842CB6}"/>
              </a:ext>
            </a:extLst>
          </p:cNvPr>
          <p:cNvSpPr txBox="1"/>
          <p:nvPr/>
        </p:nvSpPr>
        <p:spPr>
          <a:xfrm>
            <a:off x="4244622" y="3722511"/>
            <a:ext cx="669430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solidFill>
                  <a:srgbClr val="0070C0"/>
                </a:solidFill>
              </a:rPr>
              <a:t>https://gh.io/build-app-agent-mode</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432AB-0875-4891-F9FB-147590A34CD6}"/>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4F52C3D-1752-6B02-B5C4-E3EFE510D3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3">
            <a:extLst>
              <a:ext uri="{28A0092B-C50C-407E-A947-70E740481C1C}">
                <a14:useLocalDpi xmlns:a14="http://schemas.microsoft.com/office/drawing/2010/main" val="0"/>
              </a:ext>
            </a:extLst>
          </a:blip>
          <a:srcRect/>
          <a:stretch/>
        </p:blipFill>
        <p:spPr>
          <a:xfrm>
            <a:off x="0" y="0"/>
            <a:ext cx="12191996" cy="6857998"/>
          </a:xfrm>
          <a:prstGeom prst="rect">
            <a:avLst/>
          </a:prstGeom>
        </p:spPr>
      </p:pic>
      <p:sp>
        <p:nvSpPr>
          <p:cNvPr id="3" name="Title 2">
            <a:extLst>
              <a:ext uri="{FF2B5EF4-FFF2-40B4-BE49-F238E27FC236}">
                <a16:creationId xmlns:a16="http://schemas.microsoft.com/office/drawing/2014/main" id="{7D555AF7-6665-74B7-6217-38CDAB4D4ACB}"/>
              </a:ext>
            </a:extLst>
          </p:cNvPr>
          <p:cNvSpPr txBox="1">
            <a:spLocks noGrp="1"/>
          </p:cNvSpPr>
          <p:nvPr>
            <p:ph type="title" idx="4294967295"/>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mj-lt"/>
                <a:ea typeface="+mn-ea"/>
                <a:cs typeface="Segoe UI" pitchFamily="34" charset="0"/>
              </a:rPr>
              <a:t>Kickoff Celebration Closing/Reminder, external</a:t>
            </a:r>
          </a:p>
        </p:txBody>
      </p:sp>
      <p:sp>
        <p:nvSpPr>
          <p:cNvPr id="28" name="Title 16">
            <a:extLst>
              <a:ext uri="{FF2B5EF4-FFF2-40B4-BE49-F238E27FC236}">
                <a16:creationId xmlns:a16="http://schemas.microsoft.com/office/drawing/2014/main" id="{D1220164-E195-8AD7-E94A-827F042DA9F1}"/>
              </a:ext>
            </a:extLst>
          </p:cNvPr>
          <p:cNvSpPr txBox="1">
            <a:spLocks/>
          </p:cNvSpPr>
          <p:nvPr/>
        </p:nvSpPr>
        <p:spPr>
          <a:xfrm>
            <a:off x="584201" y="2105966"/>
            <a:ext cx="4116552" cy="553998"/>
          </a:xfrm>
          <a:prstGeom prst="rect">
            <a:avLst/>
          </a:prstGeom>
          <a:noFill/>
        </p:spPr>
        <p:txBody>
          <a:bodyPr vert="horz" wrap="square" lIns="0" tIns="0" rIns="0" bIns="0" rtlCol="0" anchor="b" anchorCtr="0">
            <a:no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en-US" b="1">
                <a:latin typeface="Segoe UI Semibold"/>
                <a:cs typeface="Segoe UI Semibold"/>
              </a:rPr>
              <a:t>Congratulations</a:t>
            </a:r>
            <a:endParaRPr lang="en-US" sz="4800" b="1">
              <a:latin typeface="Segoe UI Semibold"/>
              <a:cs typeface="Segoe UI Semibold"/>
            </a:endParaRPr>
          </a:p>
        </p:txBody>
      </p:sp>
      <p:sp>
        <p:nvSpPr>
          <p:cNvPr id="29" name="Text Placeholder 33">
            <a:extLst>
              <a:ext uri="{FF2B5EF4-FFF2-40B4-BE49-F238E27FC236}">
                <a16:creationId xmlns:a16="http://schemas.microsoft.com/office/drawing/2014/main" id="{58CF05F2-BEFB-A5F6-C1BA-88C54245DF3C}"/>
              </a:ext>
            </a:extLst>
          </p:cNvPr>
          <p:cNvSpPr txBox="1">
            <a:spLocks/>
          </p:cNvSpPr>
          <p:nvPr/>
        </p:nvSpPr>
        <p:spPr>
          <a:xfrm>
            <a:off x="584200" y="2834221"/>
            <a:ext cx="411847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n-US" sz="2400">
                <a:solidFill>
                  <a:srgbClr val="000000"/>
                </a:solidFill>
                <a:cs typeface="Segoe UI" panose="020B0502040204020203" pitchFamily="34" charset="0"/>
              </a:rPr>
              <a:t>You’ve achieved a new </a:t>
            </a:r>
            <a:br>
              <a:rPr lang="en-US" sz="2400">
                <a:solidFill>
                  <a:srgbClr val="000000"/>
                </a:solidFill>
                <a:cs typeface="Segoe UI" panose="020B0502040204020203" pitchFamily="34" charset="0"/>
              </a:rPr>
            </a:br>
            <a:r>
              <a:rPr lang="en-US" sz="2400">
                <a:solidFill>
                  <a:srgbClr val="000000"/>
                </a:solidFill>
                <a:cs typeface="Segoe UI" panose="020B0502040204020203" pitchFamily="34" charset="0"/>
              </a:rPr>
              <a:t>AI learning milestone</a:t>
            </a:r>
          </a:p>
        </p:txBody>
      </p:sp>
      <p:sp>
        <p:nvSpPr>
          <p:cNvPr id="27" name="Rectangle: Rounded Corners 4">
            <a:extLst>
              <a:ext uri="{FF2B5EF4-FFF2-40B4-BE49-F238E27FC236}">
                <a16:creationId xmlns:a16="http://schemas.microsoft.com/office/drawing/2014/main" id="{5E8EAFBD-2555-8732-5716-38675B7B3F2A}"/>
              </a:ext>
              <a:ext uri="{C183D7F6-B498-43B3-948B-1728B52AA6E4}">
                <adec:decorative xmlns:adec="http://schemas.microsoft.com/office/drawing/2017/decorative" val="1"/>
              </a:ext>
            </a:extLst>
          </p:cNvPr>
          <p:cNvSpPr/>
          <p:nvPr/>
        </p:nvSpPr>
        <p:spPr>
          <a:xfrm>
            <a:off x="4894553" y="1004155"/>
            <a:ext cx="5932945" cy="4849691"/>
          </a:xfrm>
          <a:prstGeom prst="roundRect">
            <a:avLst>
              <a:gd name="adj" fmla="val 5240"/>
            </a:avLst>
          </a:prstGeom>
          <a:solidFill>
            <a:schemeClr val="bg1">
              <a:alpha val="80000"/>
            </a:schemeClr>
          </a:solidFill>
          <a:ln w="25400" cap="rnd" cmpd="sng" algn="ctr">
            <a:gradFill>
              <a:gsLst>
                <a:gs pos="0">
                  <a:schemeClr val="accent1"/>
                </a:gs>
                <a:gs pos="100000">
                  <a:schemeClr val="accent6"/>
                </a:gs>
                <a:gs pos="74000">
                  <a:srgbClr val="49C5B1"/>
                </a:gs>
              </a:gsLst>
              <a:lin ang="4080000" scaled="0"/>
            </a:gradFill>
            <a:prstDash val="solid"/>
            <a:miter lim="800000"/>
            <a:headEnd type="none" w="med" len="med"/>
            <a:tailEnd type="none" w="med" len="med"/>
          </a:ln>
          <a:effectLst/>
        </p:spPr>
        <p:txBody>
          <a:bodyPr lIns="91440" tIns="0" rIns="182880" bIns="0" rtlCol="0" anchor="ctr"/>
          <a:lstStyle/>
          <a:p>
            <a:pPr algn="ctr" defTabSz="932742">
              <a:lnSpc>
                <a:spcPct val="120000"/>
              </a:lnSpc>
              <a:spcBef>
                <a:spcPct val="20000"/>
              </a:spcBef>
              <a:buSzPct val="90000"/>
            </a:pPr>
            <a:endParaRPr lang="en-US">
              <a:solidFill>
                <a:srgbClr val="000000"/>
              </a:solidFill>
              <a:cs typeface="Segoe UI Semibold" panose="020B0702040204020203" pitchFamily="34" charset="0"/>
            </a:endParaRPr>
          </a:p>
        </p:txBody>
      </p:sp>
      <p:sp>
        <p:nvSpPr>
          <p:cNvPr id="30" name="Text Placeholder 2">
            <a:extLst>
              <a:ext uri="{FF2B5EF4-FFF2-40B4-BE49-F238E27FC236}">
                <a16:creationId xmlns:a16="http://schemas.microsoft.com/office/drawing/2014/main" id="{6BC0DAA1-0EA6-EF32-C4E3-85AEC36BC38B}"/>
              </a:ext>
            </a:extLst>
          </p:cNvPr>
          <p:cNvSpPr txBox="1">
            <a:spLocks/>
          </p:cNvSpPr>
          <p:nvPr/>
        </p:nvSpPr>
        <p:spPr>
          <a:xfrm>
            <a:off x="5234034" y="162141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i="0" u="none" strike="noStrike" kern="0" cap="none" spc="0" normalizeH="0" baseline="0" noProof="0">
                <a:ln>
                  <a:noFill/>
                </a:ln>
                <a:gradFill>
                  <a:gsLst>
                    <a:gs pos="1399">
                      <a:srgbClr val="FFFFFF"/>
                    </a:gs>
                    <a:gs pos="17000">
                      <a:srgbClr val="FFFFFF"/>
                    </a:gs>
                  </a:gsLst>
                  <a:path path="circle">
                    <a:fillToRect l="100000" t="100000"/>
                  </a:path>
                </a:gradFill>
                <a:effectLst/>
                <a:uLnTx/>
                <a:uFillTx/>
                <a:latin typeface="+mj-lt"/>
                <a:cs typeface="Segoe UI" panose="020B0502040204020203" pitchFamily="34" charset="0"/>
              </a:rPr>
              <a:t>1</a:t>
            </a:r>
          </a:p>
        </p:txBody>
      </p:sp>
      <p:sp>
        <p:nvSpPr>
          <p:cNvPr id="32" name="TextBox 31">
            <a:extLst>
              <a:ext uri="{FF2B5EF4-FFF2-40B4-BE49-F238E27FC236}">
                <a16:creationId xmlns:a16="http://schemas.microsoft.com/office/drawing/2014/main" id="{8E5D2B70-35A0-233B-97E3-38B9C3717A93}"/>
              </a:ext>
            </a:extLst>
          </p:cNvPr>
          <p:cNvSpPr txBox="1"/>
          <p:nvPr/>
        </p:nvSpPr>
        <p:spPr>
          <a:xfrm>
            <a:off x="6163039" y="1621413"/>
            <a:ext cx="4041162" cy="1692771"/>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Confirm your participation</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Verify your involvement on the attestation page for the </a:t>
            </a:r>
            <a:r>
              <a:rPr lang="en-US">
                <a:solidFill>
                  <a:srgbClr val="000000"/>
                </a:solidFill>
                <a:latin typeface="Segoe UI Semibold"/>
                <a:cs typeface="Segoe UI" panose="020B0502040204020203" pitchFamily="34" charset="0"/>
              </a:rPr>
              <a:t>GUINNESS WORLD RECORDS</a:t>
            </a:r>
            <a:r>
              <a:rPr lang="en-US" baseline="30000">
                <a:solidFill>
                  <a:srgbClr val="000000"/>
                </a:solidFill>
                <a:latin typeface="Segoe UI Semibold"/>
                <a:cs typeface="Segoe UI" panose="020B0502040204020203" pitchFamily="34" charset="0"/>
              </a:rPr>
              <a:t>™</a:t>
            </a:r>
            <a:r>
              <a:rPr lang="en-US">
                <a:solidFill>
                  <a:srgbClr val="000000"/>
                </a:solidFill>
                <a:latin typeface="Segoe UI Semibold"/>
                <a:cs typeface="Segoe UI" panose="020B0502040204020203" pitchFamily="34" charset="0"/>
              </a:rPr>
              <a:t> </a:t>
            </a:r>
            <a:r>
              <a:rPr lang="en-US">
                <a:solidFill>
                  <a:srgbClr val="000000"/>
                </a:solidFill>
                <a:cs typeface="Segoe UI" panose="020B0502040204020203" pitchFamily="34" charset="0"/>
              </a:rPr>
              <a:t>title attempt</a:t>
            </a:r>
          </a:p>
          <a:p>
            <a:pPr marL="0" lvl="1">
              <a:spcAft>
                <a:spcPts val="900"/>
              </a:spcAft>
              <a:buFont typeface="Wingdings" panose="05000000000000000000" pitchFamily="2" charset="2"/>
              <a:buNone/>
            </a:pPr>
            <a:r>
              <a:rPr lang="en-US">
                <a:solidFill>
                  <a:srgbClr val="000000"/>
                </a:solidFill>
                <a:cs typeface="Segoe UI" panose="020B0502040204020203" pitchFamily="34" charset="0"/>
                <a:hlinkClick r:id="rId4"/>
              </a:rPr>
              <a:t>https://aka.ms/TrainingAffirmation</a:t>
            </a:r>
            <a:r>
              <a:rPr lang="en-US">
                <a:solidFill>
                  <a:srgbClr val="000000"/>
                </a:solidFill>
                <a:cs typeface="Segoe UI" panose="020B0502040204020203" pitchFamily="34" charset="0"/>
              </a:rPr>
              <a:t> </a:t>
            </a:r>
          </a:p>
        </p:txBody>
      </p:sp>
      <p:sp>
        <p:nvSpPr>
          <p:cNvPr id="33" name="Text Placeholder 2">
            <a:extLst>
              <a:ext uri="{FF2B5EF4-FFF2-40B4-BE49-F238E27FC236}">
                <a16:creationId xmlns:a16="http://schemas.microsoft.com/office/drawing/2014/main" id="{9CD2B480-AFC6-9403-A1BE-83DDB350CCE1}"/>
              </a:ext>
            </a:extLst>
          </p:cNvPr>
          <p:cNvSpPr txBox="1">
            <a:spLocks/>
          </p:cNvSpPr>
          <p:nvPr/>
        </p:nvSpPr>
        <p:spPr>
          <a:xfrm>
            <a:off x="5234034" y="4247943"/>
            <a:ext cx="640080" cy="372201"/>
          </a:xfrm>
          <a:prstGeom prst="roundRect">
            <a:avLst>
              <a:gd name="adj" fmla="val 50000"/>
            </a:avLst>
          </a:prstGeom>
          <a:solidFill>
            <a:schemeClr val="accent1"/>
          </a:solidFill>
          <a:ln w="19050" cap="rnd" cmpd="sng" algn="ctr">
            <a:no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kern="0">
                <a:latin typeface="+mj-lt"/>
                <a:cs typeface="Segoe UI" panose="020B0502040204020203" pitchFamily="34" charset="0"/>
              </a:rPr>
              <a:t>2</a:t>
            </a:r>
          </a:p>
        </p:txBody>
      </p:sp>
      <p:sp>
        <p:nvSpPr>
          <p:cNvPr id="34" name="TextBox 33">
            <a:extLst>
              <a:ext uri="{FF2B5EF4-FFF2-40B4-BE49-F238E27FC236}">
                <a16:creationId xmlns:a16="http://schemas.microsoft.com/office/drawing/2014/main" id="{EC869F04-6953-41EA-2CB5-19C7D4F55444}"/>
              </a:ext>
            </a:extLst>
          </p:cNvPr>
          <p:cNvSpPr txBox="1"/>
          <p:nvPr/>
        </p:nvSpPr>
        <p:spPr>
          <a:xfrm>
            <a:off x="6185703" y="4247943"/>
            <a:ext cx="3980007" cy="1023357"/>
          </a:xfrm>
          <a:prstGeom prst="rect">
            <a:avLst/>
          </a:prstGeom>
          <a:noFill/>
        </p:spPr>
        <p:txBody>
          <a:bodyPr wrap="square" lIns="0" tIns="0">
            <a:spAutoFit/>
          </a:bodyPr>
          <a:lstStyle/>
          <a:p>
            <a:pPr marL="0" lvl="1">
              <a:spcAft>
                <a:spcPts val="900"/>
              </a:spcAft>
              <a:buFont typeface="Wingdings" panose="05000000000000000000" pitchFamily="2" charset="2"/>
              <a:buNone/>
            </a:pPr>
            <a:r>
              <a:rPr lang="en-US" sz="2000" b="1">
                <a:solidFill>
                  <a:srgbClr val="000000"/>
                </a:solidFill>
                <a:cs typeface="Segoe UI" panose="020B0502040204020203" pitchFamily="34" charset="0"/>
              </a:rPr>
              <a:t>Share your success</a:t>
            </a:r>
          </a:p>
          <a:p>
            <a:pPr marL="0" lvl="1">
              <a:spcAft>
                <a:spcPts val="900"/>
              </a:spcAft>
              <a:buFont typeface="Wingdings" panose="05000000000000000000" pitchFamily="2" charset="2"/>
              <a:buNone/>
            </a:pPr>
            <a:r>
              <a:rPr lang="en-US">
                <a:solidFill>
                  <a:srgbClr val="000000"/>
                </a:solidFill>
                <a:cs typeface="Segoe UI" panose="020B0502040204020203" pitchFamily="34" charset="0"/>
              </a:rPr>
              <a:t>Show off your achievement—post your milestone with #AISkillsFest</a:t>
            </a:r>
          </a:p>
        </p:txBody>
      </p:sp>
      <p:grpSp>
        <p:nvGrpSpPr>
          <p:cNvPr id="38" name="Group 37" descr="QR code">
            <a:extLst>
              <a:ext uri="{FF2B5EF4-FFF2-40B4-BE49-F238E27FC236}">
                <a16:creationId xmlns:a16="http://schemas.microsoft.com/office/drawing/2014/main" id="{02C59687-30EC-5662-456E-AEE16E0D3AC2}"/>
              </a:ext>
            </a:extLst>
          </p:cNvPr>
          <p:cNvGrpSpPr/>
          <p:nvPr/>
        </p:nvGrpSpPr>
        <p:grpSpPr>
          <a:xfrm>
            <a:off x="9941233" y="1625763"/>
            <a:ext cx="1668155" cy="1668155"/>
            <a:chOff x="4824920" y="3383293"/>
            <a:chExt cx="1668155" cy="1668155"/>
          </a:xfrm>
        </p:grpSpPr>
        <p:sp>
          <p:nvSpPr>
            <p:cNvPr id="39" name="Rounded Rectangle 3_1">
              <a:extLst>
                <a:ext uri="{FF2B5EF4-FFF2-40B4-BE49-F238E27FC236}">
                  <a16:creationId xmlns:a16="http://schemas.microsoft.com/office/drawing/2014/main" id="{E0DCBA2A-6606-2015-0A57-8C9A843EE1E0}"/>
                </a:ext>
                <a:ext uri="{C183D7F6-B498-43B3-948B-1728B52AA6E4}">
                  <adec:decorative xmlns:adec="http://schemas.microsoft.com/office/drawing/2017/decorative" val="1"/>
                </a:ext>
              </a:extLst>
            </p:cNvPr>
            <p:cNvSpPr/>
            <p:nvPr/>
          </p:nvSpPr>
          <p:spPr>
            <a:xfrm>
              <a:off x="4824920" y="3383293"/>
              <a:ext cx="1668155" cy="1668155"/>
            </a:xfrm>
            <a:prstGeom prst="roundRect">
              <a:avLst>
                <a:gd name="adj" fmla="val 5588"/>
              </a:avLst>
            </a:prstGeom>
            <a:solidFill>
              <a:schemeClr val="bg1"/>
            </a:solidFill>
            <a:ln w="635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182880" rIns="182880" bIns="0" rtlCol="0" anchor="t"/>
            <a:lstStyle/>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8E9823D3-519A-5658-C5B3-CCF41D2311A7}"/>
                </a:ext>
              </a:extLst>
            </p:cNvPr>
            <p:cNvPicPr/>
            <p:nvPr/>
          </p:nvPicPr>
          <p:blipFill>
            <a:blip r:embed="rId5">
              <a:extLst>
                <a:ext uri="{28A0092B-C50C-407E-A947-70E740481C1C}">
                  <a14:useLocalDpi xmlns:a14="http://schemas.microsoft.com/office/drawing/2010/main" val="0"/>
                </a:ext>
              </a:extLst>
            </a:blip>
            <a:srcRect/>
            <a:stretch/>
          </p:blipFill>
          <p:spPr>
            <a:xfrm>
              <a:off x="5049397" y="3607770"/>
              <a:ext cx="1219200" cy="1219200"/>
            </a:xfrm>
            <a:prstGeom prst="rect">
              <a:avLst/>
            </a:prstGeom>
          </p:spPr>
        </p:pic>
      </p:grpSp>
      <p:cxnSp>
        <p:nvCxnSpPr>
          <p:cNvPr id="41" name="Straight Connector 40">
            <a:extLst>
              <a:ext uri="{FF2B5EF4-FFF2-40B4-BE49-F238E27FC236}">
                <a16:creationId xmlns:a16="http://schemas.microsoft.com/office/drawing/2014/main" id="{450F870C-70CF-9174-9847-118AB8A7656E}"/>
              </a:ext>
              <a:ext uri="{C183D7F6-B498-43B3-948B-1728B52AA6E4}">
                <adec:decorative xmlns:adec="http://schemas.microsoft.com/office/drawing/2017/decorative" val="1"/>
              </a:ext>
            </a:extLst>
          </p:cNvPr>
          <p:cNvCxnSpPr>
            <a:cxnSpLocks/>
          </p:cNvCxnSpPr>
          <p:nvPr/>
        </p:nvCxnSpPr>
        <p:spPr>
          <a:xfrm>
            <a:off x="5231853" y="3741893"/>
            <a:ext cx="5258344" cy="0"/>
          </a:xfrm>
          <a:prstGeom prst="line">
            <a:avLst/>
          </a:prstGeom>
          <a:ln w="15875">
            <a:solidFill>
              <a:srgbClr val="8C8279">
                <a:alpha val="28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42" descr="A blue and black sign&#10;&#10;AI-generated content may be incorrect.">
            <a:extLst>
              <a:ext uri="{FF2B5EF4-FFF2-40B4-BE49-F238E27FC236}">
                <a16:creationId xmlns:a16="http://schemas.microsoft.com/office/drawing/2014/main" id="{3FDB9A40-0FAB-357A-EBA3-C2057B1AD0C3}"/>
              </a:ext>
            </a:extLst>
          </p:cNvPr>
          <p:cNvPicPr>
            <a:picLocks noChangeAspect="1"/>
          </p:cNvPicPr>
          <p:nvPr/>
        </p:nvPicPr>
        <p:blipFill>
          <a:blip r:embed="rId6"/>
          <a:stretch>
            <a:fillRect/>
          </a:stretch>
        </p:blipFill>
        <p:spPr>
          <a:xfrm>
            <a:off x="588263" y="3912350"/>
            <a:ext cx="2640275" cy="890652"/>
          </a:xfrm>
          <a:prstGeom prst="rect">
            <a:avLst/>
          </a:prstGeom>
        </p:spPr>
      </p:pic>
    </p:spTree>
    <p:extLst>
      <p:ext uri="{BB962C8B-B14F-4D97-AF65-F5344CB8AC3E}">
        <p14:creationId xmlns:p14="http://schemas.microsoft.com/office/powerpoint/2010/main" val="637555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FF1A3-55BD-C542-D54E-8DC36E9F9FCD}"/>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A1900F45-B9DD-FB14-8044-16769F621FC1}"/>
              </a:ext>
            </a:extLst>
          </p:cNvPr>
          <p:cNvSpPr>
            <a:spLocks noGrp="1"/>
          </p:cNvSpPr>
          <p:nvPr>
            <p:ph type="title"/>
          </p:nvPr>
        </p:nvSpPr>
        <p:spPr>
          <a:xfrm>
            <a:off x="588263" y="457200"/>
            <a:ext cx="11018520" cy="553998"/>
          </a:xfrm>
        </p:spPr>
        <p:txBody>
          <a:bodyPr/>
          <a:lstStyle/>
          <a:p>
            <a:r>
              <a:rPr lang="en-US"/>
              <a:t>Thank you for attending</a:t>
            </a:r>
          </a:p>
        </p:txBody>
      </p:sp>
    </p:spTree>
    <p:extLst>
      <p:ext uri="{BB962C8B-B14F-4D97-AF65-F5344CB8AC3E}">
        <p14:creationId xmlns:p14="http://schemas.microsoft.com/office/powerpoint/2010/main" val="26092487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ACDB1-B458-5650-65B1-0D1450D791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F6839D-90E1-ED08-92CB-7D76F52B2E73}"/>
              </a:ext>
            </a:extLst>
          </p:cNvPr>
          <p:cNvSpPr>
            <a:spLocks noGrp="1"/>
          </p:cNvSpPr>
          <p:nvPr>
            <p:ph type="title"/>
          </p:nvPr>
        </p:nvSpPr>
        <p:spPr>
          <a:xfrm>
            <a:off x="584200" y="2302670"/>
            <a:ext cx="5577840" cy="1231106"/>
          </a:xfrm>
        </p:spPr>
        <p:txBody>
          <a:bodyPr/>
          <a:lstStyle/>
          <a:p>
            <a:r>
              <a:rPr lang="en-US">
                <a:cs typeface="Segoe UI"/>
              </a:rPr>
              <a:t>Build applications with GitHub Copilot agent mode</a:t>
            </a:r>
            <a:endParaRPr lang="en-US"/>
          </a:p>
        </p:txBody>
      </p:sp>
      <p:sp>
        <p:nvSpPr>
          <p:cNvPr id="5" name="Text Placeholder 4">
            <a:extLst>
              <a:ext uri="{FF2B5EF4-FFF2-40B4-BE49-F238E27FC236}">
                <a16:creationId xmlns:a16="http://schemas.microsoft.com/office/drawing/2014/main" id="{EE3C81B1-EEBB-53A6-CAED-E62F797DF763}"/>
              </a:ext>
            </a:extLst>
          </p:cNvPr>
          <p:cNvSpPr>
            <a:spLocks noGrp="1"/>
          </p:cNvSpPr>
          <p:nvPr>
            <p:ph type="body" sz="quarter" idx="12"/>
          </p:nvPr>
        </p:nvSpPr>
        <p:spPr>
          <a:xfrm>
            <a:off x="584200" y="3962400"/>
            <a:ext cx="6066884" cy="500202"/>
          </a:xfrm>
        </p:spPr>
        <p:txBody>
          <a:bodyPr vert="horz" wrap="square" lIns="0" tIns="0" rIns="0" bIns="0" rtlCol="0" anchor="t">
            <a:spAutoFit/>
          </a:bodyPr>
          <a:lstStyle/>
          <a:p>
            <a:r>
              <a:rPr lang="en-US" b="1">
                <a:cs typeface="Segoe UI"/>
              </a:rPr>
              <a:t>Ari </a:t>
            </a:r>
            <a:r>
              <a:rPr lang="en-US" b="1" err="1">
                <a:cs typeface="Segoe UI"/>
              </a:rPr>
              <a:t>LiVigni</a:t>
            </a:r>
            <a:endParaRPr lang="en-US" b="1">
              <a:cs typeface="Segoe UI"/>
            </a:endParaRPr>
          </a:p>
          <a:p>
            <a:r>
              <a:rPr lang="en-US" i="1">
                <a:cs typeface="Segoe UI"/>
              </a:rPr>
              <a:t>Senior Cloud Solutions Architect &amp; Learning Evangelist</a:t>
            </a:r>
            <a:endParaRPr lang="en-US" i="1"/>
          </a:p>
        </p:txBody>
      </p:sp>
    </p:spTree>
    <p:extLst>
      <p:ext uri="{BB962C8B-B14F-4D97-AF65-F5344CB8AC3E}">
        <p14:creationId xmlns:p14="http://schemas.microsoft.com/office/powerpoint/2010/main" val="23918090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64193-FB4B-C0FB-80EE-9C08B761270A}"/>
              </a:ext>
            </a:extLst>
          </p:cNvPr>
          <p:cNvSpPr>
            <a:spLocks noGrp="1"/>
          </p:cNvSpPr>
          <p:nvPr>
            <p:ph type="title"/>
          </p:nvPr>
        </p:nvSpPr>
        <p:spPr>
          <a:xfrm>
            <a:off x="588262" y="1462206"/>
            <a:ext cx="4258945" cy="1661993"/>
          </a:xfrm>
        </p:spPr>
        <p:txBody>
          <a:bodyPr>
            <a:normAutofit fontScale="90000"/>
          </a:bodyPr>
          <a:lstStyle/>
          <a:p>
            <a:r>
              <a:rPr lang="en-US"/>
              <a:t>Ari </a:t>
            </a:r>
            <a:r>
              <a:rPr lang="en-US" err="1"/>
              <a:t>LiVigni</a:t>
            </a:r>
            <a:br>
              <a:rPr lang="en-US"/>
            </a:br>
            <a:r>
              <a:rPr lang="en-US" sz="2400" i="1">
                <a:latin typeface="Aptos"/>
              </a:rPr>
              <a:t>Senior Cloud Solutions Architect</a:t>
            </a:r>
            <a:br>
              <a:rPr lang="en-US" sz="2400" i="1">
                <a:latin typeface="+mn-lt"/>
              </a:rPr>
            </a:br>
            <a:r>
              <a:rPr lang="en-US" sz="2400" i="1">
                <a:latin typeface="+mn-lt"/>
              </a:rPr>
              <a:t>Learning E</a:t>
            </a:r>
            <a:r>
              <a:rPr lang="en-US" sz="2400" i="1">
                <a:latin typeface="Aptos Display"/>
              </a:rPr>
              <a:t>vangelist</a:t>
            </a:r>
            <a:br>
              <a:rPr lang="en-US" sz="2400" i="1">
                <a:latin typeface="+mn-lt"/>
              </a:rPr>
            </a:br>
            <a:r>
              <a:rPr lang="en-US" sz="2400" i="1">
                <a:latin typeface="+mn-lt"/>
              </a:rPr>
              <a:t>@arilivigni</a:t>
            </a:r>
          </a:p>
        </p:txBody>
      </p:sp>
      <p:sp>
        <p:nvSpPr>
          <p:cNvPr id="4" name="Text Placeholder 3">
            <a:extLst>
              <a:ext uri="{FF2B5EF4-FFF2-40B4-BE49-F238E27FC236}">
                <a16:creationId xmlns:a16="http://schemas.microsoft.com/office/drawing/2014/main" id="{59A6B1D4-6552-A776-E599-0CA8BF501600}"/>
              </a:ext>
            </a:extLst>
          </p:cNvPr>
          <p:cNvSpPr>
            <a:spLocks noGrp="1"/>
          </p:cNvSpPr>
          <p:nvPr>
            <p:ph type="body" sz="quarter" idx="10"/>
          </p:nvPr>
        </p:nvSpPr>
        <p:spPr/>
        <p:txBody>
          <a:bodyPr vert="horz" lIns="91440" tIns="45720" rIns="91440" bIns="45720" rtlCol="0" anchor="t">
            <a:normAutofit/>
          </a:bodyPr>
          <a:lstStyle/>
          <a:p>
            <a:r>
              <a:rPr lang="en-US" b="1" i="1"/>
              <a:t>Hobbies/Interests</a:t>
            </a:r>
            <a:endParaRPr lang="en-US"/>
          </a:p>
          <a:p>
            <a:pPr marL="342900" indent="-342900">
              <a:buChar char="•"/>
            </a:pPr>
            <a:r>
              <a:rPr lang="en-US" i="1"/>
              <a:t>Coaching Lacrosse</a:t>
            </a:r>
            <a:endParaRPr lang="en-US"/>
          </a:p>
          <a:p>
            <a:pPr marL="342900" indent="-342900">
              <a:buChar char="•"/>
            </a:pPr>
            <a:r>
              <a:rPr lang="en-US" i="1"/>
              <a:t>Ultimate Frisbee</a:t>
            </a:r>
          </a:p>
          <a:p>
            <a:pPr marL="342900" indent="-342900">
              <a:buChar char="•"/>
            </a:pPr>
            <a:r>
              <a:rPr lang="en-US" i="1"/>
              <a:t>3D printing</a:t>
            </a:r>
          </a:p>
          <a:p>
            <a:pPr marL="342900" indent="-342900">
              <a:buChar char="•"/>
            </a:pPr>
            <a:r>
              <a:rPr lang="en-US" i="1"/>
              <a:t>Peloton</a:t>
            </a:r>
          </a:p>
          <a:p>
            <a:pPr marL="342900" indent="-342900">
              <a:buChar char="•"/>
            </a:pPr>
            <a:r>
              <a:rPr lang="en-US" i="1"/>
              <a:t>Flying drones</a:t>
            </a:r>
          </a:p>
        </p:txBody>
      </p:sp>
      <p:pic>
        <p:nvPicPr>
          <p:cNvPr id="9" name="Picture Placeholder 8" descr="A person smiling with salt on his face&#10;&#10;AI-generated content may be incorrect.">
            <a:extLst>
              <a:ext uri="{FF2B5EF4-FFF2-40B4-BE49-F238E27FC236}">
                <a16:creationId xmlns:a16="http://schemas.microsoft.com/office/drawing/2014/main" id="{5BAB3054-26C1-8B46-ED25-E5504AEC8660}"/>
              </a:ext>
            </a:extLst>
          </p:cNvPr>
          <p:cNvPicPr>
            <a:picLocks noGrp="1" noChangeAspect="1"/>
          </p:cNvPicPr>
          <p:nvPr>
            <p:ph type="pic" sz="quarter" idx="11"/>
          </p:nvPr>
        </p:nvPicPr>
        <p:blipFill>
          <a:blip r:embed="rId2"/>
          <a:srcRect l="16667" r="16667"/>
          <a:stretch/>
        </p:blipFill>
        <p:spPr/>
      </p:pic>
    </p:spTree>
    <p:extLst>
      <p:ext uri="{BB962C8B-B14F-4D97-AF65-F5344CB8AC3E}">
        <p14:creationId xmlns:p14="http://schemas.microsoft.com/office/powerpoint/2010/main" val="11632076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69803-3BF0-3353-0D74-C7328CBC8D20}"/>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6A4C0DB8-1ECC-AF79-C1D4-2AD9059C7D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08011" y="1732994"/>
            <a:ext cx="4976348" cy="4695991"/>
          </a:xfrm>
          <a:prstGeom prst="rect">
            <a:avLst/>
          </a:prstGeom>
        </p:spPr>
      </p:pic>
      <p:sp>
        <p:nvSpPr>
          <p:cNvPr id="7" name="Rectangle: Rounded Corners 4">
            <a:extLst>
              <a:ext uri="{FF2B5EF4-FFF2-40B4-BE49-F238E27FC236}">
                <a16:creationId xmlns:a16="http://schemas.microsoft.com/office/drawing/2014/main" id="{5C3BED39-6B79-7403-12FE-AC7306D2A476}"/>
              </a:ext>
              <a:ext uri="{C183D7F6-B498-43B3-948B-1728B52AA6E4}">
                <adec:decorative xmlns:adec="http://schemas.microsoft.com/office/drawing/2017/decorative" val="1"/>
              </a:ext>
            </a:extLst>
          </p:cNvPr>
          <p:cNvSpPr/>
          <p:nvPr/>
        </p:nvSpPr>
        <p:spPr>
          <a:xfrm>
            <a:off x="6730213"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pic>
        <p:nvPicPr>
          <p:cNvPr id="14" name="Picture 13">
            <a:extLst>
              <a:ext uri="{FF2B5EF4-FFF2-40B4-BE49-F238E27FC236}">
                <a16:creationId xmlns:a16="http://schemas.microsoft.com/office/drawing/2014/main" id="{7CBD1D57-A5FA-F184-A8D5-2B410E98EBE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19652" y="1732994"/>
            <a:ext cx="4976348" cy="4695991"/>
          </a:xfrm>
          <a:prstGeom prst="rect">
            <a:avLst/>
          </a:prstGeom>
        </p:spPr>
      </p:pic>
      <p:sp>
        <p:nvSpPr>
          <p:cNvPr id="26" name="Rectangle: Rounded Corners 4">
            <a:extLst>
              <a:ext uri="{FF2B5EF4-FFF2-40B4-BE49-F238E27FC236}">
                <a16:creationId xmlns:a16="http://schemas.microsoft.com/office/drawing/2014/main" id="{BF554FCE-88F8-8DC8-E799-ADEF7A6ABA1D}"/>
              </a:ext>
              <a:ext uri="{C183D7F6-B498-43B3-948B-1728B52AA6E4}">
                <adec:decorative xmlns:adec="http://schemas.microsoft.com/office/drawing/2017/decorative" val="1"/>
              </a:ext>
            </a:extLst>
          </p:cNvPr>
          <p:cNvSpPr/>
          <p:nvPr/>
        </p:nvSpPr>
        <p:spPr>
          <a:xfrm>
            <a:off x="1441854" y="1962664"/>
            <a:ext cx="4407827" cy="4199707"/>
          </a:xfrm>
          <a:prstGeom prst="roundRect">
            <a:avLst>
              <a:gd name="adj" fmla="val 7213"/>
            </a:avLst>
          </a:prstGeom>
          <a:solidFill>
            <a:schemeClr val="bg1"/>
          </a:solidFill>
          <a:ln w="25400" cap="rnd" cmpd="sng" algn="ctr">
            <a:noFill/>
            <a:prstDash val="solid"/>
            <a:miter lim="800000"/>
            <a:headEnd type="none" w="med" len="med"/>
            <a:tailEnd type="none" w="med" len="med"/>
          </a:ln>
          <a:effectLst/>
        </p:spPr>
        <p:txBody>
          <a:bodyPr lIns="91440" tIns="0" rIns="182880" bIns="0" rtlCol="0" anchor="ctr"/>
          <a:lstStyle/>
          <a:p>
            <a:pPr marL="0" marR="0" lvl="0" indent="0" algn="ctr" defTabSz="932742" rtl="0" eaLnBrk="1" fontAlgn="auto" latinLnBrk="0" hangingPunct="1">
              <a:lnSpc>
                <a:spcPct val="120000"/>
              </a:lnSpc>
              <a:spcBef>
                <a:spcPct val="2000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Segoe UI Semibold" panose="020B0702040204020203" pitchFamily="34" charset="0"/>
            </a:endParaRPr>
          </a:p>
        </p:txBody>
      </p:sp>
      <p:sp>
        <p:nvSpPr>
          <p:cNvPr id="8" name="Title 16">
            <a:extLst>
              <a:ext uri="{FF2B5EF4-FFF2-40B4-BE49-F238E27FC236}">
                <a16:creationId xmlns:a16="http://schemas.microsoft.com/office/drawing/2014/main" id="{60851A24-958A-D9B9-6AB2-E9C4BAC644E9}"/>
              </a:ext>
            </a:extLst>
          </p:cNvPr>
          <p:cNvSpPr>
            <a:spLocks noGrp="1"/>
          </p:cNvSpPr>
          <p:nvPr>
            <p:ph type="title"/>
          </p:nvPr>
        </p:nvSpPr>
        <p:spPr/>
        <p:txBody>
          <a:bodyPr tIns="0" rIns="0" bIns="0">
            <a:noAutofit/>
          </a:bodyPr>
          <a:lstStyle/>
          <a:p>
            <a:r>
              <a:rPr lang="en-US">
                <a:solidFill>
                  <a:srgbClr val="2A446F"/>
                </a:solidFill>
              </a:rPr>
              <a:t>Welcome to the Microsoft AI Skills Fest</a:t>
            </a:r>
          </a:p>
        </p:txBody>
      </p:sp>
      <p:sp>
        <p:nvSpPr>
          <p:cNvPr id="15" name="Text Placeholder 33">
            <a:extLst>
              <a:ext uri="{FF2B5EF4-FFF2-40B4-BE49-F238E27FC236}">
                <a16:creationId xmlns:a16="http://schemas.microsoft.com/office/drawing/2014/main" id="{3A610CBD-7627-018A-A940-3953E3C73DEB}"/>
              </a:ext>
            </a:extLst>
          </p:cNvPr>
          <p:cNvSpPr txBox="1">
            <a:spLocks/>
          </p:cNvSpPr>
          <p:nvPr/>
        </p:nvSpPr>
        <p:spPr>
          <a:xfrm>
            <a:off x="588962" y="1151519"/>
            <a:ext cx="9710069"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Before we get started make sure you register and follow the steps to earn your badge.</a:t>
            </a:r>
          </a:p>
        </p:txBody>
      </p:sp>
      <p:sp>
        <p:nvSpPr>
          <p:cNvPr id="2" name="Text Placeholder 2">
            <a:extLst>
              <a:ext uri="{FF2B5EF4-FFF2-40B4-BE49-F238E27FC236}">
                <a16:creationId xmlns:a16="http://schemas.microsoft.com/office/drawing/2014/main" id="{0DB9B213-0494-0EBF-CA7F-2EF5EA7D7BB7}"/>
              </a:ext>
            </a:extLst>
          </p:cNvPr>
          <p:cNvSpPr txBox="1">
            <a:spLocks/>
          </p:cNvSpPr>
          <p:nvPr/>
        </p:nvSpPr>
        <p:spPr>
          <a:xfrm>
            <a:off x="1675889" y="2114572"/>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1</a:t>
            </a:r>
          </a:p>
        </p:txBody>
      </p:sp>
      <p:sp>
        <p:nvSpPr>
          <p:cNvPr id="3" name="Text Placeholder 33">
            <a:extLst>
              <a:ext uri="{FF2B5EF4-FFF2-40B4-BE49-F238E27FC236}">
                <a16:creationId xmlns:a16="http://schemas.microsoft.com/office/drawing/2014/main" id="{5A0B7F82-7BE2-CC26-2282-1A6E859DE5C6}"/>
              </a:ext>
            </a:extLst>
          </p:cNvPr>
          <p:cNvSpPr txBox="1">
            <a:spLocks/>
          </p:cNvSpPr>
          <p:nvPr/>
        </p:nvSpPr>
        <p:spPr>
          <a:xfrm>
            <a:off x="1675889" y="2659560"/>
            <a:ext cx="3797180"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Join our fun GUINNESS WORLD RECORDS</a:t>
            </a:r>
            <a:r>
              <a:rPr kumimoji="0" lang="en-US" sz="2000" b="0" i="0" u="none" strike="noStrike" kern="1200" cap="none" spc="0" normalizeH="0" baseline="30000" noProof="0">
                <a:ln>
                  <a:noFill/>
                </a:ln>
                <a:solidFill>
                  <a:srgbClr val="000000"/>
                </a:solidFill>
                <a:effectLst/>
                <a:uLnTx/>
                <a:uFillTx/>
                <a:latin typeface="Segoe UI Semibold"/>
                <a:ea typeface="+mn-ea"/>
                <a:cs typeface="Segoe UI" panose="020B0502040204020203" pitchFamily="34" charset="0"/>
              </a:rPr>
              <a:t>™ </a:t>
            </a: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title attempt </a:t>
            </a:r>
          </a:p>
        </p:txBody>
      </p:sp>
      <p:sp>
        <p:nvSpPr>
          <p:cNvPr id="24" name="Text Placeholder 2">
            <a:extLst>
              <a:ext uri="{FF2B5EF4-FFF2-40B4-BE49-F238E27FC236}">
                <a16:creationId xmlns:a16="http://schemas.microsoft.com/office/drawing/2014/main" id="{B80C15E4-E820-842E-4809-AB48D12078C3}"/>
              </a:ext>
            </a:extLst>
          </p:cNvPr>
          <p:cNvSpPr txBox="1">
            <a:spLocks/>
          </p:cNvSpPr>
          <p:nvPr/>
        </p:nvSpPr>
        <p:spPr>
          <a:xfrm>
            <a:off x="6891823" y="2109849"/>
            <a:ext cx="640080" cy="372201"/>
          </a:xfrm>
          <a:prstGeom prst="roundRect">
            <a:avLst>
              <a:gd name="adj" fmla="val 50000"/>
            </a:avLst>
          </a:prstGeom>
          <a:solidFill>
            <a:schemeClr val="accent1"/>
          </a:soli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panose="020B0702040204020203" pitchFamily="34" charset="0"/>
                <a:ea typeface="+mn-ea"/>
                <a:cs typeface="Segoe UI Semibold" panose="020B0702040204020203" pitchFamily="34" charset="0"/>
              </a:rPr>
              <a:t>2</a:t>
            </a:r>
          </a:p>
        </p:txBody>
      </p:sp>
      <p:sp>
        <p:nvSpPr>
          <p:cNvPr id="25" name="Text Placeholder 33">
            <a:extLst>
              <a:ext uri="{FF2B5EF4-FFF2-40B4-BE49-F238E27FC236}">
                <a16:creationId xmlns:a16="http://schemas.microsoft.com/office/drawing/2014/main" id="{F222834E-E745-57BC-D905-2ED8307FA68E}"/>
              </a:ext>
            </a:extLst>
          </p:cNvPr>
          <p:cNvSpPr txBox="1">
            <a:spLocks/>
          </p:cNvSpPr>
          <p:nvPr/>
        </p:nvSpPr>
        <p:spPr>
          <a:xfrm>
            <a:off x="7084612" y="2645931"/>
            <a:ext cx="3888188" cy="60324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98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Ask questions and share your thoughts </a:t>
            </a:r>
          </a:p>
        </p:txBody>
      </p:sp>
      <p:sp>
        <p:nvSpPr>
          <p:cNvPr id="5" name="TextBox 4">
            <a:extLst>
              <a:ext uri="{FF2B5EF4-FFF2-40B4-BE49-F238E27FC236}">
                <a16:creationId xmlns:a16="http://schemas.microsoft.com/office/drawing/2014/main" id="{5D0237C8-5FD6-69C3-0344-355027C13C3C}"/>
              </a:ext>
            </a:extLst>
          </p:cNvPr>
          <p:cNvSpPr txBox="1"/>
          <p:nvPr/>
        </p:nvSpPr>
        <p:spPr>
          <a:xfrm>
            <a:off x="3095371" y="3780677"/>
            <a:ext cx="2589338" cy="2200602"/>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Earn your badge:</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1: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If you haven’t yet, take a moment to register: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https://aka.ms/AISkillsFest</a:t>
            </a:r>
            <a:endPar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endParaRP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2: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Attend this session</a:t>
            </a:r>
          </a:p>
          <a:p>
            <a:pPr marL="0" marR="0" lvl="1" indent="0" algn="l" defTabSz="914367"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bold"/>
                <a:ea typeface="+mn-ea"/>
                <a:cs typeface="Dreaming Outloud Pro" panose="03050502040302030504" pitchFamily="66" charset="0"/>
              </a:rPr>
              <a:t>Step 3: </a:t>
            </a:r>
            <a:r>
              <a:rPr kumimoji="0" lang="en-US" sz="1600" b="0" i="0" u="none" strike="noStrike" kern="1200" cap="none" spc="0" normalizeH="0" baseline="0" noProof="0">
                <a:ln>
                  <a:noFill/>
                </a:ln>
                <a:solidFill>
                  <a:srgbClr val="000000"/>
                </a:solidFill>
                <a:effectLst/>
                <a:uLnTx/>
                <a:uFillTx/>
                <a:latin typeface="Segoe UI"/>
                <a:ea typeface="+mn-ea"/>
                <a:cs typeface="Dreaming Outloud Pro" panose="03050502040302030504" pitchFamily="66" charset="0"/>
              </a:rPr>
              <a:t>Complete a final step (shared at the end)</a:t>
            </a:r>
          </a:p>
        </p:txBody>
      </p:sp>
      <p:cxnSp>
        <p:nvCxnSpPr>
          <p:cNvPr id="12" name="Straight Connector 11">
            <a:extLst>
              <a:ext uri="{FF2B5EF4-FFF2-40B4-BE49-F238E27FC236}">
                <a16:creationId xmlns:a16="http://schemas.microsoft.com/office/drawing/2014/main" id="{9AC01591-FD3E-ECAB-7584-0B3CF5767AA7}"/>
              </a:ext>
              <a:ext uri="{C183D7F6-B498-43B3-948B-1728B52AA6E4}">
                <adec:decorative xmlns:adec="http://schemas.microsoft.com/office/drawing/2017/decorative" val="1"/>
              </a:ext>
            </a:extLst>
          </p:cNvPr>
          <p:cNvCxnSpPr>
            <a:cxnSpLocks/>
          </p:cNvCxnSpPr>
          <p:nvPr/>
        </p:nvCxnSpPr>
        <p:spPr>
          <a:xfrm flipV="1">
            <a:off x="1663541" y="3571961"/>
            <a:ext cx="3964452" cy="11569"/>
          </a:xfrm>
          <a:prstGeom prst="line">
            <a:avLst/>
          </a:prstGeom>
          <a:noFill/>
          <a:ln w="15875" cap="rnd" cmpd="sng" algn="ctr">
            <a:solidFill>
              <a:srgbClr val="8C8279">
                <a:alpha val="28000"/>
              </a:srgbClr>
            </a:solidFill>
            <a:prstDash val="solid"/>
            <a:headEnd type="none" w="lg" len="med"/>
            <a:tailEnd type="none" w="lg" len="med"/>
          </a:ln>
          <a:effectLst/>
        </p:spPr>
      </p:cxnSp>
      <p:sp>
        <p:nvSpPr>
          <p:cNvPr id="33" name="TextBox 32">
            <a:extLst>
              <a:ext uri="{FF2B5EF4-FFF2-40B4-BE49-F238E27FC236}">
                <a16:creationId xmlns:a16="http://schemas.microsoft.com/office/drawing/2014/main" id="{58F77ABA-2D76-DEBB-85CC-7B9E91DEE735}"/>
              </a:ext>
            </a:extLst>
          </p:cNvPr>
          <p:cNvSpPr txBox="1"/>
          <p:nvPr/>
        </p:nvSpPr>
        <p:spPr>
          <a:xfrm>
            <a:off x="7084612" y="3700037"/>
            <a:ext cx="3957300" cy="538609"/>
          </a:xfrm>
          <a:prstGeom prst="rect">
            <a:avLst/>
          </a:prstGeom>
          <a:noFill/>
        </p:spPr>
        <p:txBody>
          <a:bodyPr wrap="square" lIns="0" tIns="0">
            <a:spAutoFit/>
          </a:bodyPr>
          <a:lstStyle/>
          <a:p>
            <a:pPr marL="0" marR="0" lvl="1" indent="0" algn="l" defTabSz="914367" rtl="0" eaLnBrk="1" fontAlgn="auto" latinLnBrk="0" hangingPunct="1">
              <a:lnSpc>
                <a:spcPct val="100000"/>
              </a:lnSpc>
              <a:spcBef>
                <a:spcPts val="0"/>
              </a:spcBef>
              <a:spcAft>
                <a:spcPts val="1200"/>
              </a:spcAft>
              <a:buClrTx/>
              <a:buSzTx/>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With your peers and our </a:t>
            </a: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Microsoft AI Experts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(“Live Moderators”) in the chat</a:t>
            </a: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37" name="Straight Connector 36">
            <a:extLst>
              <a:ext uri="{FF2B5EF4-FFF2-40B4-BE49-F238E27FC236}">
                <a16:creationId xmlns:a16="http://schemas.microsoft.com/office/drawing/2014/main" id="{2B37B06F-AB73-0620-E903-A9D3A11504DC}"/>
              </a:ext>
              <a:ext uri="{C183D7F6-B498-43B3-948B-1728B52AA6E4}">
                <adec:decorative xmlns:adec="http://schemas.microsoft.com/office/drawing/2017/decorative" val="1"/>
              </a:ext>
            </a:extLst>
          </p:cNvPr>
          <p:cNvCxnSpPr>
            <a:cxnSpLocks/>
          </p:cNvCxnSpPr>
          <p:nvPr/>
        </p:nvCxnSpPr>
        <p:spPr>
          <a:xfrm>
            <a:off x="6891823" y="3516849"/>
            <a:ext cx="4011865" cy="0"/>
          </a:xfrm>
          <a:prstGeom prst="line">
            <a:avLst/>
          </a:prstGeom>
          <a:noFill/>
          <a:ln w="15875" cap="rnd" cmpd="sng" algn="ctr">
            <a:solidFill>
              <a:srgbClr val="8C8279">
                <a:alpha val="28000"/>
              </a:srgbClr>
            </a:solidFill>
            <a:prstDash val="solid"/>
            <a:headEnd type="none" w="lg" len="med"/>
            <a:tailEnd type="none" w="lg" len="med"/>
          </a:ln>
          <a:effectLst/>
        </p:spPr>
      </p:cxnSp>
      <p:pic>
        <p:nvPicPr>
          <p:cNvPr id="30" name="Picture 29">
            <a:extLst>
              <a:ext uri="{FF2B5EF4-FFF2-40B4-BE49-F238E27FC236}">
                <a16:creationId xmlns:a16="http://schemas.microsoft.com/office/drawing/2014/main" id="{22654DC4-A111-0E7A-F761-A94981FF7C5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75889" y="3780677"/>
            <a:ext cx="1097280" cy="1097280"/>
          </a:xfrm>
          <a:prstGeom prst="rect">
            <a:avLst/>
          </a:prstGeom>
        </p:spPr>
      </p:pic>
      <p:sp>
        <p:nvSpPr>
          <p:cNvPr id="17" name="Title 2">
            <a:extLst>
              <a:ext uri="{FF2B5EF4-FFF2-40B4-BE49-F238E27FC236}">
                <a16:creationId xmlns:a16="http://schemas.microsoft.com/office/drawing/2014/main" id="{05B8FCF0-8416-308B-C70C-0C8973637705}"/>
              </a:ext>
            </a:extLst>
          </p:cNvPr>
          <p:cNvSpPr txBox="1">
            <a:spLocks/>
          </p:cNvSpPr>
          <p:nvPr/>
        </p:nvSpPr>
        <p:spPr>
          <a:xfrm>
            <a:off x="588263" y="-708518"/>
            <a:ext cx="11018520" cy="430887"/>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Housekeeping/Setup slide, external | 2 steps</a:t>
            </a:r>
          </a:p>
        </p:txBody>
      </p:sp>
    </p:spTree>
    <p:extLst>
      <p:ext uri="{BB962C8B-B14F-4D97-AF65-F5344CB8AC3E}">
        <p14:creationId xmlns:p14="http://schemas.microsoft.com/office/powerpoint/2010/main" val="29599993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2"/>
          </p:nvPr>
        </p:nvSpPr>
        <p:spPr>
          <a:xfrm>
            <a:off x="585216" y="3130557"/>
            <a:ext cx="11431842" cy="2092881"/>
          </a:xfrm>
        </p:spPr>
        <p:txBody>
          <a:bodyPr vert="horz" wrap="square" lIns="0" tIns="0" rIns="0" bIns="0" rtlCol="0" anchor="t">
            <a:spAutoFit/>
          </a:bodyPr>
          <a:lstStyle/>
          <a:p>
            <a:pPr marL="342900" indent="-342900" defTabSz="932742">
              <a:lnSpc>
                <a:spcPct val="100000"/>
              </a:lnSpc>
              <a:spcAft>
                <a:spcPts val="1200"/>
              </a:spcAft>
              <a:buSzPct val="90000"/>
              <a:buAutoNum type="arabicPeriod"/>
              <a:defRPr/>
            </a:pPr>
            <a:r>
              <a:rPr lang="en-US" b="1">
                <a:cs typeface="Segoe Sans Display"/>
              </a:rPr>
              <a:t>Introduction</a:t>
            </a:r>
            <a:r>
              <a:rPr lang="en-US">
                <a:cs typeface="Segoe Sans Display"/>
              </a:rPr>
              <a:t> of GitHub Copilot agent mode</a:t>
            </a:r>
            <a:endParaRPr lang="en-US" sz="1600" i="0" u="none" strike="noStrike" kern="1200" cap="none" spc="0" normalizeH="0" baseline="0" noProof="0">
              <a:ln>
                <a:noFill/>
              </a:ln>
              <a:solidFill>
                <a:srgbClr val="091F2C"/>
              </a:solidFill>
              <a:effectLst/>
              <a:uLnTx/>
              <a:uFillTx/>
              <a:latin typeface="Segoe Sans Display"/>
            </a:endParaRPr>
          </a:p>
          <a:p>
            <a:pPr marL="342900" indent="-342900" defTabSz="932742">
              <a:lnSpc>
                <a:spcPct val="100000"/>
              </a:lnSpc>
              <a:spcAft>
                <a:spcPts val="1200"/>
              </a:spcAft>
              <a:buSzPct val="90000"/>
              <a:buAutoNum type="arabicPeriod"/>
              <a:defRPr/>
            </a:pPr>
            <a:r>
              <a:rPr lang="en-US" b="1">
                <a:cs typeface="Segoe Sans Display"/>
              </a:rPr>
              <a:t>Learning objectives</a:t>
            </a:r>
            <a:r>
              <a:rPr lang="en-US">
                <a:cs typeface="Segoe Sans Display"/>
              </a:rPr>
              <a:t> users will achieve in this skills course</a:t>
            </a:r>
          </a:p>
          <a:p>
            <a:pPr marL="342900" indent="-342900" defTabSz="932742">
              <a:lnSpc>
                <a:spcPct val="100000"/>
              </a:lnSpc>
              <a:spcAft>
                <a:spcPts val="1200"/>
              </a:spcAft>
              <a:buSzPct val="90000"/>
              <a:buAutoNum type="arabicPeriod"/>
              <a:defRPr/>
            </a:pPr>
            <a:r>
              <a:rPr lang="en-US" b="1">
                <a:cs typeface="Segoe Sans Display"/>
              </a:rPr>
              <a:t>Exploring the Power </a:t>
            </a:r>
            <a:r>
              <a:rPr lang="en-US">
                <a:cs typeface="Segoe Sans Display"/>
              </a:rPr>
              <a:t>of GitHub Copilot agent mode</a:t>
            </a:r>
            <a:endParaRPr lang="en-US"/>
          </a:p>
          <a:p>
            <a:pPr marL="342900" indent="-342900" defTabSz="932742">
              <a:lnSpc>
                <a:spcPct val="100000"/>
              </a:lnSpc>
              <a:spcAft>
                <a:spcPts val="1200"/>
              </a:spcAft>
              <a:buSzPct val="90000"/>
              <a:buAutoNum type="arabicPeriod"/>
              <a:defRPr/>
            </a:pPr>
            <a:r>
              <a:rPr lang="en-US" b="1">
                <a:cs typeface="Segoe Sans Display"/>
              </a:rPr>
              <a:t>Skill Background: </a:t>
            </a:r>
            <a:r>
              <a:rPr lang="en-US" err="1">
                <a:cs typeface="Segoe Sans Display"/>
              </a:rPr>
              <a:t>OctoFit</a:t>
            </a:r>
            <a:r>
              <a:rPr lang="en-US">
                <a:cs typeface="Segoe Sans Display"/>
              </a:rPr>
              <a:t> Tracker application</a:t>
            </a:r>
          </a:p>
          <a:p>
            <a:pPr marL="342900" indent="-342900" defTabSz="932742">
              <a:lnSpc>
                <a:spcPct val="100000"/>
              </a:lnSpc>
              <a:spcAft>
                <a:spcPts val="1200"/>
              </a:spcAft>
              <a:buSzPct val="90000"/>
              <a:buAutoNum type="arabicPeriod"/>
              <a:defRPr/>
            </a:pPr>
            <a:r>
              <a:rPr lang="en-US" b="1">
                <a:cs typeface="Segoe Sans Display"/>
              </a:rPr>
              <a:t>Let's dive into working on the skill</a:t>
            </a:r>
            <a:br>
              <a:rPr lang="en-US" b="1">
                <a:cs typeface="Segoe Sans Display"/>
              </a:rPr>
            </a:br>
            <a:r>
              <a:rPr lang="en-US">
                <a:cs typeface="Segoe Sans Display"/>
              </a:rPr>
              <a:t> Build applications with GitHub Copilot agent mode - </a:t>
            </a:r>
            <a:r>
              <a:rPr lang="en-US" b="1" i="1" err="1">
                <a:cs typeface="Segoe Sans Display"/>
              </a:rPr>
              <a:t>OctoFit</a:t>
            </a:r>
            <a:r>
              <a:rPr lang="en-US" b="1" i="1">
                <a:solidFill>
                  <a:srgbClr val="091F2C"/>
                </a:solidFill>
                <a:latin typeface="Segoe Sans Display"/>
                <a:cs typeface="Segoe Sans Display"/>
              </a:rPr>
              <a:t> Tracker application</a:t>
            </a:r>
            <a:endParaRPr lang="en-US" b="1" i="1">
              <a:solidFill>
                <a:srgbClr val="091F2C"/>
              </a:solidFill>
              <a:latin typeface="Segoe Sans Display"/>
            </a:endParaRP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9921428" cy="553998"/>
          </a:xfrm>
        </p:spPr>
        <p:txBody>
          <a:bodyPr>
            <a:normAutofit fontScale="90000"/>
          </a:bodyPr>
          <a:lstStyle/>
          <a:p>
            <a:r>
              <a:rPr lang="en-US"/>
              <a:t>Introduction of GitHub Copilot agent mode</a:t>
            </a:r>
          </a:p>
        </p:txBody>
      </p:sp>
      <p:sp>
        <p:nvSpPr>
          <p:cNvPr id="6" name="Text Placeholder 5"/>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Next evolution of AI-assisted development</a:t>
            </a:r>
          </a:p>
          <a:p>
            <a:r>
              <a:rPr lang="en-US"/>
              <a:t>An autonomous peer programmer</a:t>
            </a:r>
            <a:endParaRPr lang="en-US" sz="2900"/>
          </a:p>
          <a:p>
            <a:r>
              <a:rPr lang="en-US"/>
              <a:t>Analyzes your codebase to gather full context</a:t>
            </a:r>
          </a:p>
          <a:p>
            <a:r>
              <a:rPr lang="en-US"/>
              <a:t>Agent mode iterates on its own code</a:t>
            </a:r>
          </a:p>
          <a:p>
            <a:endParaRPr lang="en-US"/>
          </a:p>
          <a:p>
            <a:endParaRPr lang="en-US"/>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0775D-E1AD-7E96-566F-90B04055AB8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F8F7CAB-0C79-4676-CEEE-5D0B040B120F}"/>
              </a:ext>
            </a:extLst>
          </p:cNvPr>
          <p:cNvSpPr>
            <a:spLocks noGrp="1"/>
          </p:cNvSpPr>
          <p:nvPr>
            <p:ph type="title"/>
          </p:nvPr>
        </p:nvSpPr>
        <p:spPr>
          <a:xfrm>
            <a:off x="588263" y="457200"/>
            <a:ext cx="11014107" cy="625884"/>
          </a:xfrm>
        </p:spPr>
        <p:txBody>
          <a:bodyPr>
            <a:noAutofit/>
          </a:bodyPr>
          <a:lstStyle/>
          <a:p>
            <a:r>
              <a:rPr lang="en-US" sz="3600"/>
              <a:t>Learning objectives users will achieve in this skills course</a:t>
            </a:r>
          </a:p>
        </p:txBody>
      </p:sp>
      <p:sp>
        <p:nvSpPr>
          <p:cNvPr id="6" name="Text Placeholder 5">
            <a:extLst>
              <a:ext uri="{FF2B5EF4-FFF2-40B4-BE49-F238E27FC236}">
                <a16:creationId xmlns:a16="http://schemas.microsoft.com/office/drawing/2014/main" id="{EAB1F99D-5EE4-91DB-FEB0-B9D634EEFD9A}"/>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endParaRPr lang="en-US"/>
          </a:p>
          <a:p>
            <a:r>
              <a:rPr lang="en-US"/>
              <a:t>Understand how to develop with VS Code IDE in a GitHub </a:t>
            </a:r>
            <a:r>
              <a:rPr lang="en-US" err="1"/>
              <a:t>Codespace</a:t>
            </a:r>
            <a:endParaRPr lang="en-US"/>
          </a:p>
          <a:p>
            <a:r>
              <a:rPr lang="en-US"/>
              <a:t>Prompt GitHub Copilot agent mode to create an application</a:t>
            </a:r>
          </a:p>
          <a:p>
            <a:r>
              <a:rPr lang="en-US"/>
              <a:t>Leverage documentation files to instruct GitHub Copilot agent mode</a:t>
            </a:r>
          </a:p>
          <a:p>
            <a:r>
              <a:rPr lang="en-US"/>
              <a:t>GitHub Copilot agent mode iterates over a code base to:</a:t>
            </a:r>
          </a:p>
          <a:p>
            <a:pPr lvl="1">
              <a:buFont typeface="Courier New" panose="020B0604020202020204" pitchFamily="34" charset="0"/>
              <a:buChar char="o"/>
            </a:pPr>
            <a:r>
              <a:rPr lang="en-US"/>
              <a:t>Fix errors</a:t>
            </a:r>
          </a:p>
          <a:p>
            <a:pPr lvl="1">
              <a:buFont typeface="Courier New" panose="020B0604020202020204" pitchFamily="34" charset="0"/>
              <a:buChar char="o"/>
            </a:pPr>
            <a:r>
              <a:rPr lang="en-US"/>
              <a:t>Refactor code</a:t>
            </a:r>
          </a:p>
          <a:p>
            <a:pPr lvl="1">
              <a:buFont typeface="Courier New" panose="020B0604020202020204" pitchFamily="34" charset="0"/>
              <a:buChar char="o"/>
            </a:pPr>
            <a:r>
              <a:rPr lang="en-US"/>
              <a:t>Develop new features</a:t>
            </a:r>
          </a:p>
          <a:p>
            <a:endParaRPr lang="en-US"/>
          </a:p>
          <a:p>
            <a:endParaRPr lang="en-US"/>
          </a:p>
        </p:txBody>
      </p:sp>
    </p:spTree>
    <p:extLst>
      <p:ext uri="{BB962C8B-B14F-4D97-AF65-F5344CB8AC3E}">
        <p14:creationId xmlns:p14="http://schemas.microsoft.com/office/powerpoint/2010/main" val="373837577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F9BD9-EB6A-D31F-6D30-CC957378E78A}"/>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7801883-E307-DFE0-C1C8-0C5084383857}"/>
              </a:ext>
            </a:extLst>
          </p:cNvPr>
          <p:cNvSpPr>
            <a:spLocks noGrp="1"/>
          </p:cNvSpPr>
          <p:nvPr>
            <p:ph type="title"/>
          </p:nvPr>
        </p:nvSpPr>
        <p:spPr>
          <a:xfrm>
            <a:off x="588263" y="457200"/>
            <a:ext cx="10482144" cy="553998"/>
          </a:xfrm>
        </p:spPr>
        <p:txBody>
          <a:bodyPr>
            <a:normAutofit fontScale="90000"/>
          </a:bodyPr>
          <a:lstStyle/>
          <a:p>
            <a:r>
              <a:rPr lang="en-US">
                <a:solidFill>
                  <a:srgbClr val="000000"/>
                </a:solidFill>
                <a:ea typeface="+mj-lt"/>
                <a:cs typeface="+mj-lt"/>
              </a:rPr>
              <a:t>Exploring the power of GitHub Copilot agent mode</a:t>
            </a:r>
            <a:endParaRPr lang="en-US"/>
          </a:p>
        </p:txBody>
      </p:sp>
      <p:sp>
        <p:nvSpPr>
          <p:cNvPr id="6" name="Text Placeholder 5">
            <a:extLst>
              <a:ext uri="{FF2B5EF4-FFF2-40B4-BE49-F238E27FC236}">
                <a16:creationId xmlns:a16="http://schemas.microsoft.com/office/drawing/2014/main" id="{1CA2CDF1-56F0-E717-06CE-08BF017CD038}"/>
              </a:ext>
            </a:extLst>
          </p:cNvPr>
          <p:cNvSpPr>
            <a:spLocks noGrp="1"/>
          </p:cNvSpPr>
          <p:nvPr>
            <p:ph sz="quarter" idx="10"/>
          </p:nvPr>
        </p:nvSpPr>
        <p:spPr>
          <a:xfrm>
            <a:off x="584200" y="1435100"/>
            <a:ext cx="11018838" cy="5117387"/>
          </a:xfrm>
        </p:spPr>
        <p:txBody>
          <a:bodyPr vert="horz" lIns="91440" tIns="45720" rIns="91440" bIns="45720" rtlCol="0" anchor="t">
            <a:normAutofit/>
          </a:bodyPr>
          <a:lstStyle/>
          <a:p>
            <a:r>
              <a:rPr lang="en-US"/>
              <a:t>Autonomous operation</a:t>
            </a:r>
          </a:p>
          <a:p>
            <a:r>
              <a:rPr lang="en-US"/>
              <a:t>Multi-step tasks</a:t>
            </a:r>
          </a:p>
          <a:p>
            <a:r>
              <a:rPr lang="en-US"/>
              <a:t>Tools for task completion</a:t>
            </a:r>
          </a:p>
          <a:p>
            <a:r>
              <a:rPr lang="en-US"/>
              <a:t>Code changes and terminal commands</a:t>
            </a:r>
          </a:p>
          <a:p>
            <a:r>
              <a:rPr lang="en-US"/>
              <a:t>Iteration and self-healing</a:t>
            </a:r>
          </a:p>
          <a:p>
            <a:r>
              <a:rPr lang="en-US"/>
              <a:t>User control and review</a:t>
            </a:r>
          </a:p>
          <a:p>
            <a:r>
              <a:rPr lang="en-US"/>
              <a:t>Context management</a:t>
            </a:r>
          </a:p>
          <a:p>
            <a:r>
              <a:rPr lang="en-US"/>
              <a:t>Undo and Redo</a:t>
            </a:r>
          </a:p>
          <a:p>
            <a:r>
              <a:rPr lang="en-US"/>
              <a:t>Interrupting requests</a:t>
            </a:r>
          </a:p>
          <a:p>
            <a:r>
              <a:rPr lang="en-US"/>
              <a:t>Limitations</a:t>
            </a:r>
          </a:p>
          <a:p>
            <a:endParaRPr lang="en-US"/>
          </a:p>
        </p:txBody>
      </p:sp>
    </p:spTree>
    <p:extLst>
      <p:ext uri="{BB962C8B-B14F-4D97-AF65-F5344CB8AC3E}">
        <p14:creationId xmlns:p14="http://schemas.microsoft.com/office/powerpoint/2010/main" val="14647910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381378"/>
            <a:ext cx="11018520" cy="705642"/>
          </a:xfrm>
        </p:spPr>
        <p:txBody>
          <a:bodyPr/>
          <a:lstStyle/>
          <a:p>
            <a:r>
              <a:rPr lang="en-US"/>
              <a:t>Skill Background: OctoFit Tracker Application</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1092350"/>
            <a:ext cx="5794794" cy="6438750"/>
          </a:xfrm>
        </p:spPr>
        <p:txBody>
          <a:bodyPr vert="horz" wrap="square" lIns="91440" tIns="45720" rIns="91440" bIns="45720" rtlCol="0" anchor="t">
            <a:spAutoFit/>
          </a:bodyPr>
          <a:lstStyle/>
          <a:p>
            <a:r>
              <a:rPr lang="en-US" b="1"/>
              <a:t>Setting</a:t>
            </a:r>
            <a:r>
              <a:rPr lang="en-US"/>
              <a:t>: </a:t>
            </a:r>
            <a:r>
              <a:rPr lang="en-US" err="1"/>
              <a:t>Mergington</a:t>
            </a:r>
            <a:r>
              <a:rPr lang="en-US"/>
              <a:t> High School</a:t>
            </a:r>
          </a:p>
          <a:p>
            <a:r>
              <a:rPr lang="en-US" b="1"/>
              <a:t>Characters</a:t>
            </a:r>
          </a:p>
          <a:p>
            <a:pPr lvl="1">
              <a:buFont typeface="Courier New" panose="020B0604020202020204" pitchFamily="34" charset="0"/>
              <a:buChar char="o"/>
            </a:pPr>
            <a:r>
              <a:rPr lang="en-US"/>
              <a:t> Paul Octo</a:t>
            </a:r>
          </a:p>
          <a:p>
            <a:pPr lvl="1">
              <a:buFont typeface="Courier New" panose="020B0604020202020204" pitchFamily="34" charset="0"/>
              <a:buChar char="o"/>
            </a:pPr>
            <a:r>
              <a:rPr lang="en-US"/>
              <a:t> Jessica Cat </a:t>
            </a:r>
          </a:p>
          <a:p>
            <a:r>
              <a:rPr lang="en-US" b="1"/>
              <a:t>The Challenge</a:t>
            </a:r>
          </a:p>
          <a:p>
            <a:pPr marL="457200" lvl="1" indent="-285750">
              <a:buFont typeface="Courier New" panose="020B0604020202020204" pitchFamily="34" charset="0"/>
              <a:buChar char="o"/>
            </a:pPr>
            <a:r>
              <a:rPr lang="en-US"/>
              <a:t>Students rarely exercise outside of required PE classes</a:t>
            </a:r>
          </a:p>
          <a:p>
            <a:pPr marL="457200" lvl="1" indent="-285750">
              <a:buFont typeface="Courier New" panose="020B0604020202020204" pitchFamily="34" charset="0"/>
              <a:buChar char="o"/>
            </a:pPr>
            <a:r>
              <a:rPr lang="en-US"/>
              <a:t>Need for a fun, engaging way to track fitness activities</a:t>
            </a:r>
          </a:p>
          <a:p>
            <a:r>
              <a:rPr lang="en-US" b="1"/>
              <a:t>The Solution:</a:t>
            </a:r>
            <a:r>
              <a:rPr lang="en-US"/>
              <a:t> </a:t>
            </a:r>
            <a:r>
              <a:rPr lang="en-US" err="1"/>
              <a:t>OctoFit</a:t>
            </a:r>
            <a:r>
              <a:rPr lang="en-US"/>
              <a:t> Tracker app </a:t>
            </a:r>
          </a:p>
          <a:p>
            <a:pPr marL="457200" lvl="1" indent="-285750">
              <a:buFont typeface="Courier New" panose="020B0604020202020204" pitchFamily="34" charset="0"/>
              <a:buChar char="o"/>
            </a:pPr>
            <a:r>
              <a:rPr lang="en-US"/>
              <a:t>Social fitness tracking application</a:t>
            </a:r>
          </a:p>
          <a:p>
            <a:pPr marL="457200" lvl="1" indent="-285750">
              <a:buFont typeface="Courier New" panose="020B0604020202020204" pitchFamily="34" charset="0"/>
              <a:buChar char="o"/>
            </a:pPr>
            <a:r>
              <a:rPr lang="en-US"/>
              <a:t>Built with GitHub Copilot agent mode</a:t>
            </a:r>
          </a:p>
          <a:p>
            <a:pPr marL="457200" lvl="1" indent="-285750">
              <a:buFont typeface="Courier New" panose="020B0604020202020204" pitchFamily="34" charset="0"/>
              <a:buChar char="o"/>
            </a:pPr>
            <a:r>
              <a:rPr lang="en-US"/>
              <a:t>Compliant with school policies (docs/mergington-tech-policies.md)</a:t>
            </a:r>
          </a:p>
          <a:p>
            <a:endParaRPr lang="en-US"/>
          </a:p>
          <a:p>
            <a:pPr lvl="1">
              <a:buFont typeface="Courier New" panose="020B0604020202020204" pitchFamily="34" charset="0"/>
              <a:buChar char="o"/>
            </a:pPr>
            <a:endParaRPr lang="en-US"/>
          </a:p>
        </p:txBody>
      </p:sp>
      <p:sp>
        <p:nvSpPr>
          <p:cNvPr id="13" name="Text Placeholder 3">
            <a:extLst>
              <a:ext uri="{FF2B5EF4-FFF2-40B4-BE49-F238E27FC236}">
                <a16:creationId xmlns:a16="http://schemas.microsoft.com/office/drawing/2014/main" id="{6E914135-2F45-AFDD-D706-00D09F6E139C}"/>
              </a:ext>
            </a:extLst>
          </p:cNvPr>
          <p:cNvSpPr txBox="1">
            <a:spLocks/>
          </p:cNvSpPr>
          <p:nvPr/>
        </p:nvSpPr>
        <p:spPr>
          <a:xfrm>
            <a:off x="6099355" y="1100976"/>
            <a:ext cx="5794794" cy="5785751"/>
          </a:xfrm>
          <a:prstGeom prst="rect">
            <a:avLst/>
          </a:prstGeom>
        </p:spPr>
        <p:txBody>
          <a:bodyPr vert="horz" wrap="square" lIns="91440" tIns="45720" rIns="91440" bIns="45720" rtlCol="0" anchor="t">
            <a:spAutoFit/>
          </a:bodyPr>
          <a:lstStyle>
            <a:lvl1pPr marL="171450" indent="-171450" algn="l" defTabSz="914400" rtl="0" eaLnBrk="1" latinLnBrk="0" hangingPunct="1">
              <a:lnSpc>
                <a:spcPct val="90000"/>
              </a:lnSpc>
              <a:spcBef>
                <a:spcPts val="1000"/>
              </a:spcBef>
              <a:buFont typeface="Arial" panose="020B0604020202020204" pitchFamily="34" charset="0"/>
              <a:buChar char="•"/>
              <a:defRPr lang="en-US" sz="2400" kern="1200" dirty="0">
                <a:solidFill>
                  <a:schemeClr val="tx1"/>
                </a:solidFill>
                <a:latin typeface="+mn-lt"/>
                <a:ea typeface="+mn-ea"/>
                <a:cs typeface="+mn-cs"/>
              </a:defRPr>
            </a:lvl1pPr>
            <a:lvl2pPr marL="342900" indent="-171450" algn="l" defTabSz="914400" rtl="0" eaLnBrk="1" latinLnBrk="0" hangingPunct="1">
              <a:lnSpc>
                <a:spcPct val="90000"/>
              </a:lnSpc>
              <a:spcBef>
                <a:spcPts val="500"/>
              </a:spcBef>
              <a:buFont typeface="Arial" panose="020B0604020202020204" pitchFamily="34" charset="0"/>
              <a:buChar char="•"/>
              <a:defRPr lang="en-US" sz="2400" kern="1200" dirty="0">
                <a:solidFill>
                  <a:schemeClr val="tx1"/>
                </a:solidFill>
                <a:latin typeface="+mn-lt"/>
                <a:ea typeface="+mn-ea"/>
                <a:cs typeface="+mn-cs"/>
              </a:defRPr>
            </a:lvl2pPr>
            <a:lvl3pPr marL="514350" indent="-171450" algn="l" defTabSz="914400" rtl="0" eaLnBrk="1" latinLnBrk="0" hangingPunct="1">
              <a:lnSpc>
                <a:spcPct val="90000"/>
              </a:lnSpc>
              <a:spcBef>
                <a:spcPts val="500"/>
              </a:spcBef>
              <a:buFont typeface="Arial" panose="020B0604020202020204" pitchFamily="34" charset="0"/>
              <a:buChar char="•"/>
              <a:defRPr lang="en-US" sz="2000" kern="1200" dirty="0">
                <a:solidFill>
                  <a:schemeClr val="tx1"/>
                </a:solidFill>
                <a:latin typeface="+mn-lt"/>
                <a:ea typeface="+mn-ea"/>
                <a:cs typeface="+mn-cs"/>
              </a:defRPr>
            </a:lvl3pPr>
            <a:lvl4pPr marL="666750" indent="-15240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4pPr>
            <a:lvl5pPr marL="793750" indent="-120650" algn="l" defTabSz="914400" rtl="0" eaLnBrk="1" latinLnBrk="0" hangingPunct="1">
              <a:lnSpc>
                <a:spcPct val="90000"/>
              </a:lnSpc>
              <a:spcBef>
                <a:spcPts val="500"/>
              </a:spcBef>
              <a:buFont typeface="Arial" panose="020B0604020202020204" pitchFamily="34" charset="0"/>
              <a:buChar char="•"/>
              <a:defRPr lang="en-US" sz="18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t>Key Features</a:t>
            </a:r>
          </a:p>
          <a:p>
            <a:pPr marL="457200" lvl="1" indent="-285750">
              <a:buFont typeface="Courier New" panose="020B0604020202020204" pitchFamily="34" charset="0"/>
              <a:buChar char="o"/>
            </a:pPr>
            <a:r>
              <a:rPr lang="en-US">
                <a:ea typeface="+mn-lt"/>
                <a:cs typeface="+mn-lt"/>
              </a:rPr>
              <a:t>User profiles and activity logging</a:t>
            </a:r>
          </a:p>
          <a:p>
            <a:pPr marL="457200" lvl="1" indent="-285750">
              <a:buFont typeface="Courier New" panose="020B0604020202020204" pitchFamily="34" charset="0"/>
              <a:buChar char="o"/>
            </a:pPr>
            <a:r>
              <a:rPr lang="en-US">
                <a:ea typeface="+mn-lt"/>
                <a:cs typeface="+mn-lt"/>
              </a:rPr>
              <a:t>Team competitions and leaderboards</a:t>
            </a:r>
          </a:p>
          <a:p>
            <a:pPr marL="457200" lvl="1" indent="-285750">
              <a:buFont typeface="Courier New" panose="020B0604020202020204" pitchFamily="34" charset="0"/>
              <a:buChar char="o"/>
            </a:pPr>
            <a:r>
              <a:rPr lang="en-US">
                <a:ea typeface="+mn-lt"/>
                <a:cs typeface="+mn-lt"/>
              </a:rPr>
              <a:t>Personalized workout suggestions</a:t>
            </a:r>
          </a:p>
          <a:p>
            <a:pPr marL="457200" lvl="1" indent="-285750">
              <a:buFont typeface="Courier New" panose="020B0604020202020204" pitchFamily="34" charset="0"/>
              <a:buChar char="o"/>
            </a:pPr>
            <a:r>
              <a:rPr lang="en-US">
                <a:ea typeface="+mn-lt"/>
                <a:cs typeface="+mn-lt"/>
              </a:rPr>
              <a:t>Progress tracking dashboard</a:t>
            </a:r>
            <a:br>
              <a:rPr lang="en-US">
                <a:ea typeface="+mn-lt"/>
                <a:cs typeface="+mn-lt"/>
              </a:rPr>
            </a:br>
            <a:endParaRPr lang="en-US"/>
          </a:p>
          <a:p>
            <a:r>
              <a:rPr lang="en-US" b="1"/>
              <a:t>Your Task</a:t>
            </a:r>
          </a:p>
          <a:p>
            <a:pPr marL="457200" lvl="1" indent="-285750">
              <a:buFont typeface="Courier New" panose="020B0604020202020204" pitchFamily="34" charset="0"/>
              <a:buChar char="o"/>
            </a:pPr>
            <a:r>
              <a:rPr lang="en-US"/>
              <a:t>Follow</a:t>
            </a:r>
            <a:r>
              <a:rPr lang="en-US">
                <a:ea typeface="+mn-lt"/>
                <a:cs typeface="+mn-lt"/>
              </a:rPr>
              <a:t> Paul's journey using GitHub </a:t>
            </a:r>
            <a:r>
              <a:rPr lang="en-US" err="1">
                <a:ea typeface="+mn-lt"/>
                <a:cs typeface="+mn-lt"/>
              </a:rPr>
              <a:t>Codespaces</a:t>
            </a:r>
            <a:endParaRPr lang="en-US"/>
          </a:p>
          <a:p>
            <a:pPr marL="457200" lvl="1" indent="-285750">
              <a:buFont typeface="Courier New" panose="020B0604020202020204" pitchFamily="34" charset="0"/>
              <a:buChar char="o"/>
            </a:pPr>
            <a:r>
              <a:rPr lang="en-US">
                <a:ea typeface="+mn-lt"/>
                <a:cs typeface="+mn-lt"/>
              </a:rPr>
              <a:t>Learn to leverage GitHub Copilot agent mode</a:t>
            </a:r>
            <a:endParaRPr lang="en-US"/>
          </a:p>
          <a:p>
            <a:pPr marL="457200" lvl="1" indent="-285750">
              <a:buFont typeface="Courier New" panose="020B0604020202020204" pitchFamily="34" charset="0"/>
              <a:buChar char="o"/>
            </a:pPr>
            <a:r>
              <a:rPr lang="en-US">
                <a:ea typeface="+mn-lt"/>
                <a:cs typeface="+mn-lt"/>
              </a:rPr>
              <a:t>Build a similar application with help of GitHub Copilot agent mode</a:t>
            </a:r>
            <a:endParaRPr lang="en-US"/>
          </a:p>
          <a:p>
            <a:pPr marL="457200" lvl="1" indent="-285750">
              <a:buFont typeface="Courier New" panose="020B0604020202020204" pitchFamily="34" charset="0"/>
              <a:buChar char="o"/>
            </a:pPr>
            <a:endParaRPr lang="en-US" b="1"/>
          </a:p>
          <a:p>
            <a:pPr lvl="1">
              <a:buFont typeface="Courier New" panose="020B0604020202020204" pitchFamily="34" charset="0"/>
              <a:buChar char="o"/>
            </a:pPr>
            <a:endParaRPr lang="en-US"/>
          </a:p>
        </p:txBody>
      </p:sp>
    </p:spTree>
    <p:extLst>
      <p:ext uri="{BB962C8B-B14F-4D97-AF65-F5344CB8AC3E}">
        <p14:creationId xmlns:p14="http://schemas.microsoft.com/office/powerpoint/2010/main" val="4237014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9</Notes>
  <HiddenSlides>0</HiddenSlide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Microsoft AI Skills Fest</vt:lpstr>
      <vt:lpstr>Build applications with GitHub Copilot agent mode</vt:lpstr>
      <vt:lpstr>Ari LiVigni Senior Cloud Solutions Architect Learning Evangelist @arilivigni</vt:lpstr>
      <vt:lpstr>Welcome to the Microsoft AI Skills Fest</vt:lpstr>
      <vt:lpstr>Agenda</vt:lpstr>
      <vt:lpstr>Introduction of GitHub Copilot agent mode</vt:lpstr>
      <vt:lpstr>Learning objectives users will achieve in this skills course</vt:lpstr>
      <vt:lpstr>Exploring the power of GitHub Copilot agent mode</vt:lpstr>
      <vt:lpstr>Skill Background: OctoFit Tracker Application</vt:lpstr>
      <vt:lpstr>Let's dive into working on the skill:  Build applications with GitHub Copilot agent mode    OctoFit Tracker application</vt:lpstr>
      <vt:lpstr>Kickoff Celebration Closing/Reminder, external</vt:lpstr>
      <vt:lpstr>Thank you for attending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2025-03-11T20:37:39Z</dcterms:created>
  <dcterms:modified xsi:type="dcterms:W3CDTF">2025-03-17T20:43:12Z</dcterms:modified>
</cp:coreProperties>
</file>